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545" r:id="rId5"/>
    <p:sldId id="546" r:id="rId6"/>
    <p:sldId id="322" r:id="rId7"/>
    <p:sldId id="312" r:id="rId8"/>
    <p:sldId id="257" r:id="rId9"/>
    <p:sldId id="259" r:id="rId10"/>
    <p:sldId id="293" r:id="rId11"/>
    <p:sldId id="291" r:id="rId12"/>
    <p:sldId id="316" r:id="rId13"/>
    <p:sldId id="315" r:id="rId14"/>
    <p:sldId id="292" r:id="rId15"/>
    <p:sldId id="261" r:id="rId16"/>
    <p:sldId id="288" r:id="rId17"/>
    <p:sldId id="289" r:id="rId18"/>
    <p:sldId id="290" r:id="rId19"/>
    <p:sldId id="262" r:id="rId20"/>
    <p:sldId id="317" r:id="rId21"/>
    <p:sldId id="297" r:id="rId22"/>
    <p:sldId id="263" r:id="rId23"/>
    <p:sldId id="302" r:id="rId24"/>
    <p:sldId id="303" r:id="rId25"/>
    <p:sldId id="304" r:id="rId26"/>
    <p:sldId id="305" r:id="rId27"/>
    <p:sldId id="473" r:id="rId28"/>
    <p:sldId id="544" r:id="rId29"/>
    <p:sldId id="27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4EA2"/>
    <a:srgbClr val="034EA2"/>
    <a:srgbClr val="FFC000"/>
    <a:srgbClr val="6FA528"/>
    <a:srgbClr val="AFC551"/>
    <a:srgbClr val="004494"/>
    <a:srgbClr val="0356B1"/>
    <a:srgbClr val="024B9C"/>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74"/>
  </p:normalViewPr>
  <p:slideViewPr>
    <p:cSldViewPr snapToGrid="0">
      <p:cViewPr varScale="1">
        <p:scale>
          <a:sx n="62" d="100"/>
          <a:sy n="62" d="100"/>
        </p:scale>
        <p:origin x="732" y="56"/>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06/11/2023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CC-BY).pd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355407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Delete/update</a:t>
            </a:r>
            <a:r>
              <a:rPr lang="en-IE" baseline="0" dirty="0"/>
              <a:t> as appropriate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26</a:t>
            </a:fld>
            <a:endParaRPr lang="en-GB"/>
          </a:p>
        </p:txBody>
      </p:sp>
    </p:spTree>
    <p:extLst>
      <p:ext uri="{BB962C8B-B14F-4D97-AF65-F5344CB8AC3E}">
        <p14:creationId xmlns:p14="http://schemas.microsoft.com/office/powerpoint/2010/main" val="481979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90488" y="742950"/>
            <a:ext cx="6618287" cy="3724275"/>
          </a:xfrm>
          <a:ln/>
        </p:spPr>
      </p:sp>
      <p:sp>
        <p:nvSpPr>
          <p:cNvPr id="65539" name="Rectangle 3"/>
          <p:cNvSpPr>
            <a:spLocks noGrp="1" noChangeArrowheads="1"/>
          </p:cNvSpPr>
          <p:nvPr>
            <p:ph type="body" idx="1"/>
          </p:nvPr>
        </p:nvSpPr>
        <p:spPr>
          <a:xfrm>
            <a:off x="679768" y="4716877"/>
            <a:ext cx="5438140" cy="4466987"/>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p>
        </p:txBody>
      </p:sp>
    </p:spTree>
    <p:extLst>
      <p:ext uri="{BB962C8B-B14F-4D97-AF65-F5344CB8AC3E}">
        <p14:creationId xmlns:p14="http://schemas.microsoft.com/office/powerpoint/2010/main" val="811209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Tree>
    <p:extLst>
      <p:ext uri="{BB962C8B-B14F-4D97-AF65-F5344CB8AC3E}">
        <p14:creationId xmlns:p14="http://schemas.microsoft.com/office/powerpoint/2010/main" val="733861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92075" y="744538"/>
            <a:ext cx="6615113" cy="3722687"/>
          </a:xfrm>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1187" name="Rectangle 3"/>
          <p:cNvSpPr>
            <a:spLocks noGrp="1" noChangeArrowheads="1"/>
          </p:cNvSpPr>
          <p:nvPr>
            <p:ph type="body" idx="1"/>
          </p:nvPr>
        </p:nvSpPr>
        <p:spPr>
          <a:xfrm>
            <a:off x="905952" y="4713115"/>
            <a:ext cx="4985772" cy="446829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it-IT">
              <a:ea typeface="MS Pゴシック"/>
            </a:endParaRPr>
          </a:p>
        </p:txBody>
      </p:sp>
    </p:spTree>
    <p:extLst>
      <p:ext uri="{BB962C8B-B14F-4D97-AF65-F5344CB8AC3E}">
        <p14:creationId xmlns:p14="http://schemas.microsoft.com/office/powerpoint/2010/main" val="1940481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8E807B65-6119-454F-8635-45DB342FB1ED}" type="slidenum">
              <a:rPr lang="en-US" altLang="en-US"/>
              <a:pPr>
                <a:spcBef>
                  <a:spcPct val="0"/>
                </a:spcBef>
              </a:pPr>
              <a:t>20</a:t>
            </a:fld>
            <a:endParaRPr lang="en-US" altLang="en-US"/>
          </a:p>
        </p:txBody>
      </p:sp>
      <p:sp>
        <p:nvSpPr>
          <p:cNvPr id="9219" name="Rectangle 7"/>
          <p:cNvSpPr txBox="1">
            <a:spLocks noGrp="1" noChangeArrowheads="1"/>
          </p:cNvSpPr>
          <p:nvPr/>
        </p:nvSpPr>
        <p:spPr bwMode="auto">
          <a:xfrm>
            <a:off x="3852864" y="9430306"/>
            <a:ext cx="2944812" cy="49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56C9DFA-2647-4830-8E4A-530F6765292F}" type="slidenum">
              <a:rPr lang="en-US" altLang="en-US"/>
              <a:pPr algn="r">
                <a:spcBef>
                  <a:spcPct val="0"/>
                </a:spcBef>
              </a:pPr>
              <a:t>20</a:t>
            </a:fld>
            <a:endParaRPr lang="en-US" altLang="en-US"/>
          </a:p>
        </p:txBody>
      </p:sp>
      <p:sp>
        <p:nvSpPr>
          <p:cNvPr id="9220" name="Rectangle 2"/>
          <p:cNvSpPr>
            <a:spLocks noGrp="1" noRot="1" noChangeAspect="1" noChangeArrowheads="1" noTextEdit="1"/>
          </p:cNvSpPr>
          <p:nvPr>
            <p:ph type="sldImg"/>
          </p:nvPr>
        </p:nvSpPr>
        <p:spPr bwMode="auto">
          <a:xfrm>
            <a:off x="92075" y="744538"/>
            <a:ext cx="6615113" cy="3722687"/>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822290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E8484A08-A675-4E11-9C05-6E16CE51B67B}" type="slidenum">
              <a:rPr lang="en-US" altLang="en-US"/>
              <a:pPr>
                <a:spcBef>
                  <a:spcPct val="0"/>
                </a:spcBef>
              </a:pPr>
              <a:t>21</a:t>
            </a:fld>
            <a:endParaRPr lang="en-US" altLang="en-US"/>
          </a:p>
        </p:txBody>
      </p:sp>
      <p:sp>
        <p:nvSpPr>
          <p:cNvPr id="11267" name="Rectangle 7"/>
          <p:cNvSpPr txBox="1">
            <a:spLocks noGrp="1" noChangeArrowheads="1"/>
          </p:cNvSpPr>
          <p:nvPr/>
        </p:nvSpPr>
        <p:spPr bwMode="auto">
          <a:xfrm>
            <a:off x="3852864" y="9430306"/>
            <a:ext cx="2944812" cy="49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04155130-ACAF-4B1B-8CE2-151C47E2320C}" type="slidenum">
              <a:rPr lang="en-US" altLang="en-US"/>
              <a:pPr algn="r">
                <a:spcBef>
                  <a:spcPct val="0"/>
                </a:spcBef>
              </a:pPr>
              <a:t>21</a:t>
            </a:fld>
            <a:endParaRPr lang="en-US" altLang="en-US"/>
          </a:p>
        </p:txBody>
      </p:sp>
      <p:sp>
        <p:nvSpPr>
          <p:cNvPr id="11268" name="Rectangle 2"/>
          <p:cNvSpPr>
            <a:spLocks noGrp="1" noRot="1" noChangeAspect="1" noChangeArrowheads="1" noTextEdit="1"/>
          </p:cNvSpPr>
          <p:nvPr>
            <p:ph type="sldImg"/>
          </p:nvPr>
        </p:nvSpPr>
        <p:spPr bwMode="auto">
          <a:xfrm>
            <a:off x="92075" y="744538"/>
            <a:ext cx="6615113" cy="3722687"/>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11075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C3EB6DD7-E4ED-4EBA-9BCA-0193A7EB9028}" type="slidenum">
              <a:rPr lang="en-US" altLang="en-US"/>
              <a:pPr>
                <a:spcBef>
                  <a:spcPct val="0"/>
                </a:spcBef>
              </a:pPr>
              <a:t>22</a:t>
            </a:fld>
            <a:endParaRPr lang="en-US" altLang="en-US"/>
          </a:p>
        </p:txBody>
      </p:sp>
      <p:sp>
        <p:nvSpPr>
          <p:cNvPr id="13315" name="Rectangle 7"/>
          <p:cNvSpPr txBox="1">
            <a:spLocks noGrp="1" noChangeArrowheads="1"/>
          </p:cNvSpPr>
          <p:nvPr/>
        </p:nvSpPr>
        <p:spPr bwMode="auto">
          <a:xfrm>
            <a:off x="3852864" y="9430306"/>
            <a:ext cx="2944812" cy="49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6E24994-56F2-4881-A3F2-D55B0E80A6D8}" type="slidenum">
              <a:rPr lang="en-US" altLang="en-US"/>
              <a:pPr algn="r">
                <a:spcBef>
                  <a:spcPct val="0"/>
                </a:spcBef>
              </a:pPr>
              <a:t>22</a:t>
            </a:fld>
            <a:endParaRPr lang="en-US" altLang="en-US"/>
          </a:p>
        </p:txBody>
      </p:sp>
      <p:sp>
        <p:nvSpPr>
          <p:cNvPr id="13316" name="Rectangle 2"/>
          <p:cNvSpPr>
            <a:spLocks noGrp="1" noRot="1" noChangeAspect="1" noChangeArrowheads="1" noTextEdit="1"/>
          </p:cNvSpPr>
          <p:nvPr>
            <p:ph type="sldImg"/>
          </p:nvPr>
        </p:nvSpPr>
        <p:spPr bwMode="auto">
          <a:xfrm>
            <a:off x="92075" y="744538"/>
            <a:ext cx="6615113" cy="3722687"/>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510140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ED2EAE82-4DEE-4607-B82E-695C643DC9DD}" type="slidenum">
              <a:rPr lang="en-US" altLang="en-US"/>
              <a:pPr>
                <a:spcBef>
                  <a:spcPct val="0"/>
                </a:spcBef>
              </a:pPr>
              <a:t>23</a:t>
            </a:fld>
            <a:endParaRPr lang="en-US" altLang="en-US"/>
          </a:p>
        </p:txBody>
      </p:sp>
      <p:sp>
        <p:nvSpPr>
          <p:cNvPr id="15363" name="Rectangle 7"/>
          <p:cNvSpPr txBox="1">
            <a:spLocks noGrp="1" noChangeArrowheads="1"/>
          </p:cNvSpPr>
          <p:nvPr/>
        </p:nvSpPr>
        <p:spPr bwMode="auto">
          <a:xfrm>
            <a:off x="3852864" y="9430306"/>
            <a:ext cx="2944812" cy="49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a:spcBef>
                <a:spcPct val="30000"/>
              </a:spcBef>
              <a:defRPr sz="1200">
                <a:solidFill>
                  <a:schemeClr val="tx1"/>
                </a:solidFill>
                <a:latin typeface="Times New Roman" pitchFamily="18" charset="0"/>
              </a:defRPr>
            </a:lvl1pPr>
            <a:lvl2pPr marL="742950" indent="-285750">
              <a:spcBef>
                <a:spcPct val="30000"/>
              </a:spcBef>
              <a:defRPr sz="1200">
                <a:solidFill>
                  <a:schemeClr val="tx1"/>
                </a:solidFill>
                <a:latin typeface="Times New Roman" pitchFamily="18" charset="0"/>
              </a:defRPr>
            </a:lvl2pPr>
            <a:lvl3pPr marL="1143000" indent="-228600">
              <a:spcBef>
                <a:spcPct val="30000"/>
              </a:spcBef>
              <a:defRPr sz="1200">
                <a:solidFill>
                  <a:schemeClr val="tx1"/>
                </a:solidFill>
                <a:latin typeface="Times New Roman" pitchFamily="18" charset="0"/>
              </a:defRPr>
            </a:lvl3pPr>
            <a:lvl4pPr marL="1600200" indent="-228600">
              <a:spcBef>
                <a:spcPct val="30000"/>
              </a:spcBef>
              <a:defRPr sz="1200">
                <a:solidFill>
                  <a:schemeClr val="tx1"/>
                </a:solidFill>
                <a:latin typeface="Times New Roman" pitchFamily="18" charset="0"/>
              </a:defRPr>
            </a:lvl4pPr>
            <a:lvl5pPr marL="2057400" indent="-22860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9B994A36-52A5-4713-A30D-2E7EA0C00703}" type="slidenum">
              <a:rPr lang="en-US" altLang="en-US"/>
              <a:pPr algn="r">
                <a:spcBef>
                  <a:spcPct val="0"/>
                </a:spcBef>
              </a:pPr>
              <a:t>23</a:t>
            </a:fld>
            <a:endParaRPr lang="en-US" altLang="en-US"/>
          </a:p>
        </p:txBody>
      </p:sp>
      <p:sp>
        <p:nvSpPr>
          <p:cNvPr id="15364" name="Rectangle 2"/>
          <p:cNvSpPr>
            <a:spLocks noGrp="1" noRot="1" noChangeAspect="1" noChangeArrowheads="1" noTextEdit="1"/>
          </p:cNvSpPr>
          <p:nvPr>
            <p:ph type="sldImg"/>
          </p:nvPr>
        </p:nvSpPr>
        <p:spPr bwMode="auto">
          <a:xfrm>
            <a:off x="92075" y="744538"/>
            <a:ext cx="6615113" cy="3722687"/>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314019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25</a:t>
            </a:fld>
            <a:endParaRPr lang="en-GB" dirty="0"/>
          </a:p>
        </p:txBody>
      </p:sp>
    </p:spTree>
    <p:extLst>
      <p:ext uri="{BB962C8B-B14F-4D97-AF65-F5344CB8AC3E}">
        <p14:creationId xmlns:p14="http://schemas.microsoft.com/office/powerpoint/2010/main" val="438054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rgbClr val="FFC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4" name="Rectangle 13"/>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9" name="Rectangle 8"/>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sp>
        <p:nvSpPr>
          <p:cNvPr id="6"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Rectangle 6"/>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rgbClr val="6FA528">
              <a:alpha val="20000"/>
            </a:srgbClr>
          </a:solidFill>
          <a:ln w="28575">
            <a:solidFill>
              <a:srgbClr val="6FA528"/>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9447" y="746830"/>
            <a:ext cx="544923" cy="538867"/>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
        <p:nvSpPr>
          <p:cNvPr id="6"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7" name="Rectangle 6"/>
          <p:cNvSpPr/>
          <p:nvPr userDrawn="1"/>
        </p:nvSpPr>
        <p:spPr>
          <a:xfrm>
            <a:off x="6419431" y="471473"/>
            <a:ext cx="2238799" cy="8282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7" name="Picture Placeholder 4"/>
          <p:cNvSpPr>
            <a:spLocks noGrp="1"/>
          </p:cNvSpPr>
          <p:nvPr>
            <p:ph type="pic" sz="quarter" idx="13"/>
          </p:nvPr>
        </p:nvSpPr>
        <p:spPr>
          <a:xfrm>
            <a:off x="-46383" y="-46383"/>
            <a:ext cx="6142383" cy="6964017"/>
          </a:xfrm>
          <a:solidFill>
            <a:srgbClr val="6FA528">
              <a:alpha val="20000"/>
            </a:srgbClr>
          </a:solidFill>
          <a:ln w="28575">
            <a:solidFill>
              <a:srgbClr val="6FA528"/>
            </a:solidFill>
          </a:ln>
        </p:spPr>
        <p:txBody>
          <a:bodyPr/>
          <a:lstStyle/>
          <a:p>
            <a:endParaRPr lang="en-GB" dirty="0"/>
          </a:p>
        </p:txBody>
      </p:sp>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8" name="Title Placeholder 1"/>
          <p:cNvSpPr>
            <a:spLocks noGrp="1"/>
          </p:cNvSpPr>
          <p:nvPr>
            <p:ph type="title"/>
          </p:nvPr>
        </p:nvSpPr>
        <p:spPr>
          <a:xfrm>
            <a:off x="6466377" y="1288725"/>
            <a:ext cx="5297993" cy="707622"/>
          </a:xfrm>
          <a:prstGeom prst="rect">
            <a:avLst/>
          </a:prstGeom>
        </p:spPr>
        <p:txBody>
          <a:bodyPr vert="horz" lIns="91440" tIns="45720" rIns="91440" bIns="0" rtlCol="0" anchor="t" anchorCtr="0">
            <a:noAutofit/>
          </a:bodyPr>
          <a:lstStyle>
            <a:lvl1pPr>
              <a:defRPr sz="2800"/>
            </a:lvl1pPr>
          </a:lstStyle>
          <a:p>
            <a:r>
              <a:rPr lang="en-US" dirty="0"/>
              <a:t>Click to edit Master title style</a:t>
            </a:r>
            <a:endParaRPr lang="en-GB" dirty="0"/>
          </a:p>
        </p:txBody>
      </p:sp>
      <p:sp>
        <p:nvSpPr>
          <p:cNvPr id="9" name="Rectangle 8"/>
          <p:cNvSpPr/>
          <p:nvPr userDrawn="1"/>
        </p:nvSpPr>
        <p:spPr>
          <a:xfrm>
            <a:off x="6419431"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970722" y="2284667"/>
            <a:ext cx="3141663" cy="2090737"/>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4"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3"/>
          </p:nvPr>
        </p:nvSpPr>
        <p:spPr>
          <a:xfrm>
            <a:off x="3713869" y="2159957"/>
            <a:ext cx="2461591" cy="1638158"/>
          </a:xfrm>
          <a:solidFill>
            <a:srgbClr val="6FA528">
              <a:alpha val="20000"/>
            </a:srgbClr>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rgbClr val="6FA528">
              <a:alpha val="20000"/>
            </a:srgbClr>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rgbClr val="6FA528">
              <a:alpha val="20000"/>
            </a:srgbClr>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rgbClr val="6FA528">
              <a:alpha val="20000"/>
            </a:srgbClr>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
        <p:nvSpPr>
          <p:cNvPr id="1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flipV="1">
            <a:off x="0" y="2311076"/>
            <a:ext cx="12192000" cy="3354711"/>
          </a:xfrm>
          <a:solidFill>
            <a:srgbClr val="6FA528">
              <a:alpha val="20000"/>
            </a:srgbClr>
          </a:solidFill>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1055076" y="2447779"/>
            <a:ext cx="10298724" cy="275726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956600" y="1303635"/>
            <a:ext cx="10431245"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cxnSp>
        <p:nvCxnSpPr>
          <p:cNvPr id="9" name="Straight Connector 8"/>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
        <p:nvSpPr>
          <p:cNvPr id="5"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
        <p:nvSpPr>
          <p:cNvPr id="12" name="Rectangle 11"/>
          <p:cNvSpPr/>
          <p:nvPr userDrawn="1"/>
        </p:nvSpPr>
        <p:spPr>
          <a:xfrm>
            <a:off x="990176" y="2157413"/>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iapositiva titol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p:nvSpPr>
        <p:spPr>
          <a:xfrm>
            <a:off x="0" y="4"/>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5" name="Rectangle 4"/>
          <p:cNvSpPr/>
          <p:nvPr/>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solidFill>
                <a:schemeClr val="accent4"/>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8936" y="258042"/>
            <a:ext cx="1659793" cy="1152460"/>
          </a:xfrm>
          <a:prstGeom prst="rect">
            <a:avLst/>
          </a:prstGeom>
        </p:spPr>
      </p:pic>
      <p:cxnSp>
        <p:nvCxnSpPr>
          <p:cNvPr id="7" name="Straight Connector 6"/>
          <p:cNvCxnSpPr/>
          <p:nvPr/>
        </p:nvCxnSpPr>
        <p:spPr>
          <a:xfrm>
            <a:off x="838200" y="1978929"/>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41161"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570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rgbClr val="FFC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a:t>Fare clic per modificare lo stile del sottotitolo dello schema</a:t>
            </a:r>
            <a:endParaRPr lang="en-GB" dirty="0"/>
          </a:p>
        </p:txBody>
      </p:sp>
      <p:sp>
        <p:nvSpPr>
          <p:cNvPr id="19" name="Text Placeholder 18"/>
          <p:cNvSpPr>
            <a:spLocks noGrp="1"/>
          </p:cNvSpPr>
          <p:nvPr>
            <p:ph type="body" sz="quarter" idx="13"/>
          </p:nvPr>
        </p:nvSpPr>
        <p:spPr>
          <a:xfrm>
            <a:off x="6096002" y="5557903"/>
            <a:ext cx="5040313" cy="528998"/>
          </a:xfrm>
        </p:spPr>
        <p:txBody>
          <a:bodyPr>
            <a:noAutofit/>
          </a:bodyPr>
          <a:lstStyle>
            <a:lvl1pPr marL="0" indent="0" algn="r">
              <a:buFontTx/>
              <a:buNone/>
              <a:defRPr sz="1650" i="1">
                <a:solidFill>
                  <a:schemeClr val="bg1"/>
                </a:solidFill>
              </a:defRPr>
            </a:lvl1pPr>
          </a:lstStyle>
          <a:p>
            <a:pPr lvl="0"/>
            <a:r>
              <a:rPr lang="it-IT"/>
              <a:t>Fare clic per modificare gli stili del testo dello schema</a:t>
            </a:r>
          </a:p>
        </p:txBody>
      </p:sp>
      <p:sp>
        <p:nvSpPr>
          <p:cNvPr id="12" name="Rectangle 11"/>
          <p:cNvSpPr/>
          <p:nvPr/>
        </p:nvSpPr>
        <p:spPr>
          <a:xfrm>
            <a:off x="6615103" y="2806583"/>
            <a:ext cx="5079600" cy="1879200"/>
          </a:xfrm>
          <a:prstGeom prst="rect">
            <a:avLst/>
          </a:prstGeom>
          <a:blipFill dpi="0" rotWithShape="1">
            <a:blip r:embed="rId3">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
        <p:nvSpPr>
          <p:cNvPr id="13" name="Title 1"/>
          <p:cNvSpPr>
            <a:spLocks noGrp="1"/>
          </p:cNvSpPr>
          <p:nvPr>
            <p:ph type="ctrTitle"/>
          </p:nvPr>
        </p:nvSpPr>
        <p:spPr>
          <a:xfrm>
            <a:off x="3057533" y="2366793"/>
            <a:ext cx="8050467" cy="569866"/>
          </a:xfrm>
          <a:prstGeom prst="rect">
            <a:avLst/>
          </a:prstGeom>
        </p:spPr>
        <p:txBody>
          <a:bodyPr anchor="t">
            <a:noAutofit/>
          </a:bodyPr>
          <a:lstStyle>
            <a:lvl1pPr algn="l">
              <a:defRPr sz="3000" b="0">
                <a:solidFill>
                  <a:schemeClr val="bg1"/>
                </a:solidFill>
              </a:defRPr>
            </a:lvl1pPr>
          </a:lstStyle>
          <a:p>
            <a:r>
              <a:rPr lang="it-IT"/>
              <a:t>Fare clic per modificare lo stile del titolo dello schema</a:t>
            </a:r>
            <a:endParaRPr lang="en-GB" dirty="0"/>
          </a:p>
        </p:txBody>
      </p:sp>
      <p:sp>
        <p:nvSpPr>
          <p:cNvPr id="14" name="Rectangle 13"/>
          <p:cNvSpPr/>
          <p:nvPr/>
        </p:nvSpPr>
        <p:spPr>
          <a:xfrm>
            <a:off x="990176" y="2157417"/>
            <a:ext cx="2168341" cy="8021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700"/>
          </a:p>
        </p:txBody>
      </p:sp>
    </p:spTree>
    <p:extLst>
      <p:ext uri="{BB962C8B-B14F-4D97-AF65-F5344CB8AC3E}">
        <p14:creationId xmlns:p14="http://schemas.microsoft.com/office/powerpoint/2010/main" val="1345886676"/>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olo e contenuto">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05231"/>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p:nvCxnSpPr>
        <p:spPr>
          <a:xfrm flipH="1">
            <a:off x="838202" y="4"/>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1" y="482863"/>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it-IT"/>
              <a:t>Fare clic per modificare lo stile del titolo dello schema</a:t>
            </a:r>
            <a:endParaRPr lang="en-GB" dirty="0"/>
          </a:p>
        </p:txBody>
      </p:sp>
    </p:spTree>
    <p:extLst>
      <p:ext uri="{BB962C8B-B14F-4D97-AF65-F5344CB8AC3E}">
        <p14:creationId xmlns:p14="http://schemas.microsoft.com/office/powerpoint/2010/main" val="168363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41275" y="1"/>
            <a:ext cx="12192000" cy="6857999"/>
          </a:xfrm>
          <a:prstGeom prst="rect">
            <a:avLst/>
          </a:prstGeom>
          <a:solidFill>
            <a:srgbClr val="F5F5F5"/>
          </a:solidFill>
          <a:ln w="73025" algn="ctr">
            <a:no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dirty="0">
              <a:solidFill>
                <a:schemeClr val="lt1"/>
              </a:solidFill>
              <a:latin typeface="+mn-lt"/>
            </a:endParaRPr>
          </a:p>
        </p:txBody>
      </p:sp>
      <p:pic>
        <p:nvPicPr>
          <p:cNvPr id="5" name="Picture 10" descr="en-quadri_small"/>
          <p:cNvPicPr>
            <a:picLocks noChangeAspect="1" noChangeArrowheads="1"/>
          </p:cNvPicPr>
          <p:nvPr userDrawn="1"/>
        </p:nvPicPr>
        <p:blipFill>
          <a:blip r:embed="rId2"/>
          <a:srcRect/>
          <a:stretch>
            <a:fillRect/>
          </a:stretch>
        </p:blipFill>
        <p:spPr bwMode="auto">
          <a:xfrm>
            <a:off x="5204884" y="307976"/>
            <a:ext cx="2125133" cy="1101725"/>
          </a:xfrm>
          <a:prstGeom prst="rect">
            <a:avLst/>
          </a:prstGeom>
          <a:noFill/>
          <a:ln w="9525">
            <a:noFill/>
            <a:miter lim="800000"/>
            <a:headEnd/>
            <a:tailEnd/>
          </a:ln>
        </p:spPr>
      </p:pic>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6150" y="835164"/>
            <a:ext cx="11095681" cy="2231329"/>
          </a:xfrm>
          <a:prstGeom prst="rect">
            <a:avLst/>
          </a:prstGeom>
        </p:spPr>
      </p:pic>
      <p:sp>
        <p:nvSpPr>
          <p:cNvPr id="2" name="TextBox 1"/>
          <p:cNvSpPr txBox="1"/>
          <p:nvPr userDrawn="1"/>
        </p:nvSpPr>
        <p:spPr>
          <a:xfrm>
            <a:off x="-514353" y="2598002"/>
            <a:ext cx="6836600" cy="144655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400" dirty="0">
                <a:solidFill>
                  <a:schemeClr val="tx1"/>
                </a:solidFill>
              </a:rPr>
              <a:t>Organisation and implementation of</a:t>
            </a:r>
            <a:r>
              <a:rPr lang="en-GB" sz="1400" baseline="0" dirty="0">
                <a:solidFill>
                  <a:schemeClr val="tx1"/>
                </a:solidFill>
              </a:rPr>
              <a:t> training activities on principles and methods of risk assessment in the food chain</a:t>
            </a: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endParaRPr lang="en-GB" sz="1400" baseline="0" dirty="0">
              <a:solidFill>
                <a:schemeClr val="tx1"/>
              </a:solidFill>
            </a:endParaRPr>
          </a:p>
          <a:p>
            <a:pPr marL="0" marR="0" lvl="0" indent="0" algn="r"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bg2">
                    <a:lumMod val="75000"/>
                  </a:schemeClr>
                </a:solidFill>
              </a:rPr>
              <a:t>Course 1: Chemical risk assessment</a:t>
            </a:r>
            <a:endParaRPr lang="en-GB" sz="1400" dirty="0">
              <a:solidFill>
                <a:schemeClr val="bg2">
                  <a:lumMod val="75000"/>
                </a:schemeClr>
              </a:solidFill>
            </a:endParaRPr>
          </a:p>
          <a:p>
            <a:endParaRPr lang="gsw-FR" sz="1800" b="0" dirty="0" err="1">
              <a:solidFill>
                <a:srgbClr val="0F5494"/>
              </a:solidFill>
            </a:endParaRPr>
          </a:p>
        </p:txBody>
      </p:sp>
      <p:sp>
        <p:nvSpPr>
          <p:cNvPr id="3" name="TextBox 2"/>
          <p:cNvSpPr txBox="1"/>
          <p:nvPr userDrawn="1"/>
        </p:nvSpPr>
        <p:spPr>
          <a:xfrm>
            <a:off x="47329" y="5545411"/>
            <a:ext cx="6046663" cy="800219"/>
          </a:xfrm>
          <a:prstGeom prst="rect">
            <a:avLst/>
          </a:prstGeom>
          <a:noFill/>
        </p:spPr>
        <p:txBody>
          <a:bodyPr wrap="square" rtlCol="0">
            <a:spAutoFit/>
          </a:bodyPr>
          <a:lstStyle/>
          <a:p>
            <a:pPr algn="just"/>
            <a:r>
              <a:rPr lang="en-US" altLang="it-IT" sz="900" i="1" dirty="0">
                <a:solidFill>
                  <a:schemeClr val="tx1"/>
                </a:solidFill>
              </a:rPr>
              <a:t>The information and views set out in this presentation are those of the authors OPERA </a:t>
            </a:r>
            <a:r>
              <a:rPr lang="en-US" altLang="it-IT" sz="900" i="1" dirty="0" err="1">
                <a:solidFill>
                  <a:schemeClr val="tx1"/>
                </a:solidFill>
              </a:rPr>
              <a:t>srl</a:t>
            </a:r>
            <a:r>
              <a:rPr lang="en-US" altLang="it-IT" sz="900" i="1" dirty="0">
                <a:solidFill>
                  <a:schemeClr val="tx1"/>
                </a:solidFill>
              </a:rPr>
              <a:t> and NSF Euro Consultants S.A. and do not necessarily reflect the official opinion of the Commission. Neither the Commission nor any person acting on its behalf may be held responsible for the use which may be made of the information contained therein.</a:t>
            </a:r>
          </a:p>
          <a:p>
            <a:pPr algn="ctr"/>
            <a:endParaRPr lang="gsw-FR" sz="1000" b="0" dirty="0" err="1">
              <a:solidFill>
                <a:srgbClr val="0F5494"/>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userDrawn="1"/>
        </p:nvSpPr>
        <p:spPr>
          <a:xfrm>
            <a:off x="7056107" y="4278394"/>
            <a:ext cx="4922440" cy="280076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BE" sz="8800" dirty="0">
                <a:solidFill>
                  <a:srgbClr val="F47B22"/>
                </a:solidFill>
              </a:rPr>
              <a:t>BTSF</a:t>
            </a:r>
            <a:endParaRPr lang="en-GB" sz="8800" dirty="0">
              <a:solidFill>
                <a:srgbClr val="F47B22"/>
              </a:solidFill>
            </a:endParaRPr>
          </a:p>
          <a:p>
            <a:endParaRPr lang="gsw-FR" sz="8800" b="0" dirty="0" err="1">
              <a:solidFill>
                <a:srgbClr val="F47B22"/>
              </a:solidFill>
            </a:endParaRPr>
          </a:p>
        </p:txBody>
      </p:sp>
    </p:spTree>
    <p:extLst>
      <p:ext uri="{BB962C8B-B14F-4D97-AF65-F5344CB8AC3E}">
        <p14:creationId xmlns:p14="http://schemas.microsoft.com/office/powerpoint/2010/main" val="1916962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1487488" y="1628800"/>
            <a:ext cx="5064000" cy="936625"/>
          </a:xfrm>
        </p:spPr>
        <p:txBody>
          <a:bodyPr/>
          <a:lstStyle>
            <a:lvl1pPr algn="r">
              <a:defRPr sz="2400">
                <a:solidFill>
                  <a:srgbClr val="F47B22"/>
                </a:solidFill>
              </a:defRPr>
            </a:lvl1pPr>
          </a:lstStyle>
          <a:p>
            <a:r>
              <a:rPr lang="en-US" dirty="0"/>
              <a:t>Click to add title</a:t>
            </a:r>
            <a:br>
              <a:rPr lang="en-US" dirty="0"/>
            </a:b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8" name="Text Placeholder 7"/>
          <p:cNvSpPr>
            <a:spLocks noGrp="1"/>
          </p:cNvSpPr>
          <p:nvPr>
            <p:ph type="body" sz="quarter" idx="13" hasCustomPrompt="1"/>
          </p:nvPr>
        </p:nvSpPr>
        <p:spPr>
          <a:xfrm>
            <a:off x="1534616" y="2671193"/>
            <a:ext cx="5064000" cy="3600450"/>
          </a:xfrm>
        </p:spPr>
        <p:txBody>
          <a:bodyPr/>
          <a:lstStyle>
            <a:lvl1pPr algn="r">
              <a:defRPr sz="1200" i="0">
                <a:solidFill>
                  <a:schemeClr val="bg2">
                    <a:lumMod val="50000"/>
                  </a:schemeClr>
                </a:solidFill>
              </a:defRPr>
            </a:lvl1pPr>
          </a:lstStyle>
          <a:p>
            <a:pPr lvl="0"/>
            <a:r>
              <a:rPr lang="en-US" dirty="0"/>
              <a:t>Click to add text</a:t>
            </a:r>
          </a:p>
          <a:p>
            <a:pPr lvl="0"/>
            <a:r>
              <a:rPr lang="en-US" dirty="0" err="1"/>
              <a:t>verdana</a:t>
            </a:r>
            <a:r>
              <a:rPr lang="en-US" dirty="0"/>
              <a:t> 14pt</a:t>
            </a:r>
            <a:endParaRPr lang="en-GB" dirty="0"/>
          </a:p>
        </p:txBody>
      </p:sp>
      <p:sp>
        <p:nvSpPr>
          <p:cNvPr id="10" name="Picture Placeholder 4"/>
          <p:cNvSpPr>
            <a:spLocks noGrp="1"/>
          </p:cNvSpPr>
          <p:nvPr>
            <p:ph type="pic" sz="quarter" idx="14" hasCustomPrompt="1"/>
          </p:nvPr>
        </p:nvSpPr>
        <p:spPr>
          <a:xfrm>
            <a:off x="6551083" y="989014"/>
            <a:ext cx="5640917" cy="5868987"/>
          </a:xfrm>
        </p:spPr>
        <p:txBody>
          <a:bodyPr anchor="ctr"/>
          <a:lstStyle>
            <a:lvl1pP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right.</a:t>
            </a:r>
          </a:p>
          <a:p>
            <a:r>
              <a:rPr lang="fr-BE" dirty="0"/>
              <a:t>Click to </a:t>
            </a:r>
            <a:r>
              <a:rPr lang="fr-BE" dirty="0" err="1"/>
              <a:t>add</a:t>
            </a:r>
            <a:r>
              <a:rPr lang="fr-BE" dirty="0"/>
              <a:t> </a:t>
            </a:r>
            <a:r>
              <a:rPr lang="fr-BE" dirty="0" err="1"/>
              <a:t>picture</a:t>
            </a:r>
            <a:r>
              <a:rPr lang="fr-BE" dirty="0"/>
              <a:t>…</a:t>
            </a:r>
            <a:endParaRPr lang="en-GB"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3339" y="3210236"/>
            <a:ext cx="6312792" cy="1586917"/>
          </a:xfrm>
          <a:prstGeom prst="rect">
            <a:avLst/>
          </a:prstGeom>
        </p:spPr>
      </p:pic>
    </p:spTree>
    <p:extLst>
      <p:ext uri="{BB962C8B-B14F-4D97-AF65-F5344CB8AC3E}">
        <p14:creationId xmlns:p14="http://schemas.microsoft.com/office/powerpoint/2010/main" val="2379703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7"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8"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a:lnSpc>
                <a:spcPct val="100000"/>
              </a:lnSpc>
              <a:defRPr/>
            </a:pPr>
            <a:r>
              <a:rPr lang="fr-BE" sz="700" b="0" i="1" dirty="0">
                <a:solidFill>
                  <a:schemeClr val="bg1"/>
                </a:solidFill>
                <a:latin typeface="+mj-lt"/>
              </a:rPr>
              <a:t>Food </a:t>
            </a:r>
            <a:r>
              <a:rPr lang="fr-BE" sz="700" b="0" i="1" dirty="0" err="1">
                <a:solidFill>
                  <a:schemeClr val="bg1"/>
                </a:solidFill>
                <a:latin typeface="+mj-lt"/>
              </a:rPr>
              <a:t>safety</a:t>
            </a:r>
            <a:endParaRPr lang="fr-BE" sz="450" b="0" i="1" dirty="0">
              <a:solidFill>
                <a:schemeClr val="bg1"/>
              </a:solidFill>
              <a:latin typeface="+mj-lt"/>
            </a:endParaRPr>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a:defRPr/>
            </a:pPr>
            <a:fld id="{86133261-F426-4E3C-B2AF-F6E5B7E61F25}" type="slidenum">
              <a:rPr lang="en-GB" smtClean="0"/>
              <a:pPr>
                <a:defRPr/>
              </a:pPr>
              <a:t>‹#›</a:t>
            </a:fld>
            <a:endParaRPr lang="en-GB"/>
          </a:p>
        </p:txBody>
      </p:sp>
      <p:sp>
        <p:nvSpPr>
          <p:cNvPr id="3" name="TextBox 2"/>
          <p:cNvSpPr txBox="1"/>
          <p:nvPr userDrawn="1"/>
        </p:nvSpPr>
        <p:spPr>
          <a:xfrm>
            <a:off x="-144693" y="1700809"/>
            <a:ext cx="12192000" cy="3770263"/>
          </a:xfrm>
          <a:prstGeom prst="rect">
            <a:avLst/>
          </a:prstGeom>
          <a:noFill/>
        </p:spPr>
        <p:txBody>
          <a:bodyPr wrap="square" rtlCol="0">
            <a:spAutoFit/>
          </a:bodyPr>
          <a:lstStyle/>
          <a:p>
            <a:pPr algn="ctr"/>
            <a:r>
              <a:rPr lang="fr-BE" sz="23900" b="1" spc="-300" dirty="0">
                <a:solidFill>
                  <a:srgbClr val="FDE7D7"/>
                </a:solidFill>
              </a:rPr>
              <a:t>BTSF</a:t>
            </a:r>
            <a:endParaRPr lang="en-GB" sz="23900" b="1" spc="-300" dirty="0" err="1">
              <a:solidFill>
                <a:srgbClr val="FDE7D7"/>
              </a:solidFill>
            </a:endParaRPr>
          </a:p>
        </p:txBody>
      </p:sp>
      <p:sp>
        <p:nvSpPr>
          <p:cNvPr id="5" name="Text Placeholder 4"/>
          <p:cNvSpPr>
            <a:spLocks noGrp="1"/>
          </p:cNvSpPr>
          <p:nvPr>
            <p:ph type="body" sz="quarter" idx="13" hasCustomPrompt="1"/>
          </p:nvPr>
        </p:nvSpPr>
        <p:spPr>
          <a:xfrm>
            <a:off x="527051" y="1628776"/>
            <a:ext cx="11521016" cy="4392613"/>
          </a:xfrm>
        </p:spPr>
        <p:txBody>
          <a:bodyPr/>
          <a:lstStyle>
            <a:lvl1pPr marL="0" indent="0" algn="l">
              <a:buNone/>
              <a:defRPr sz="1400">
                <a:solidFill>
                  <a:schemeClr val="bg2">
                    <a:lumMod val="50000"/>
                  </a:schemeClr>
                </a:solidFill>
                <a:latin typeface="+mj-lt"/>
              </a:defRPr>
            </a:lvl1pPr>
            <a:lvl2pPr marL="457200" indent="0" algn="l">
              <a:buNone/>
              <a:defRPr>
                <a:latin typeface="+mj-lt"/>
              </a:defRPr>
            </a:lvl2pPr>
            <a:lvl3pPr marL="914400" indent="0" algn="l">
              <a:buFont typeface="Arial" panose="020B0604020202020204" pitchFamily="34" charset="0"/>
              <a:buNone/>
              <a:defRPr>
                <a:latin typeface="+mj-lt"/>
              </a:defRPr>
            </a:lvl3pPr>
            <a:lvl4pPr marL="1371600" indent="0" algn="l">
              <a:buNone/>
              <a:defRPr>
                <a:latin typeface="+mj-lt"/>
              </a:defRPr>
            </a:lvl4pPr>
            <a:lvl5pPr marL="1828800" indent="0" algn="l">
              <a:buNone/>
              <a:defRPr>
                <a:latin typeface="+mj-lt"/>
              </a:defRPr>
            </a:lvl5pPr>
          </a:lstStyle>
          <a:p>
            <a:pPr lvl="0"/>
            <a:r>
              <a:rPr lang="en-US" dirty="0"/>
              <a:t>Click to edit add text</a:t>
            </a:r>
            <a:endParaRPr lang="en-GB" dirty="0"/>
          </a:p>
        </p:txBody>
      </p:sp>
    </p:spTree>
    <p:extLst>
      <p:ext uri="{BB962C8B-B14F-4D97-AF65-F5344CB8AC3E}">
        <p14:creationId xmlns:p14="http://schemas.microsoft.com/office/powerpoint/2010/main" val="17884783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1"/>
            <a:ext cx="12192000" cy="989013"/>
          </a:xfrm>
          <a:prstGeom prst="rect">
            <a:avLst/>
          </a:prstGeom>
          <a:solidFill>
            <a:srgbClr val="AFC65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sz="1800">
              <a:solidFill>
                <a:srgbClr val="FFFFFF"/>
              </a:solidFill>
            </a:endParaRPr>
          </a:p>
        </p:txBody>
      </p:sp>
      <p:pic>
        <p:nvPicPr>
          <p:cNvPr id="6" name="Picture 13" descr="logo_ce_quadri_en"/>
          <p:cNvPicPr>
            <a:picLocks noChangeAspect="1" noChangeArrowheads="1"/>
          </p:cNvPicPr>
          <p:nvPr userDrawn="1"/>
        </p:nvPicPr>
        <p:blipFill>
          <a:blip r:embed="rId2"/>
          <a:srcRect/>
          <a:stretch>
            <a:fillRect/>
          </a:stretch>
        </p:blipFill>
        <p:spPr bwMode="auto">
          <a:xfrm>
            <a:off x="5204885" y="215900"/>
            <a:ext cx="2120900" cy="1100138"/>
          </a:xfrm>
          <a:prstGeom prst="rect">
            <a:avLst/>
          </a:prstGeom>
          <a:noFill/>
          <a:ln w="9525">
            <a:noFill/>
            <a:miter lim="800000"/>
            <a:headEnd/>
            <a:tailEnd/>
          </a:ln>
        </p:spPr>
      </p:pic>
      <p:sp>
        <p:nvSpPr>
          <p:cNvPr id="2" name="Title 1"/>
          <p:cNvSpPr>
            <a:spLocks noGrp="1"/>
          </p:cNvSpPr>
          <p:nvPr>
            <p:ph type="title" hasCustomPrompt="1"/>
          </p:nvPr>
        </p:nvSpPr>
        <p:spPr>
          <a:xfrm>
            <a:off x="5639859" y="1556272"/>
            <a:ext cx="5064653" cy="936625"/>
          </a:xfrm>
        </p:spPr>
        <p:txBody>
          <a:bodyPr anchor="ctr" anchorCtr="0"/>
          <a:lstStyle>
            <a:lvl1pPr marL="0" indent="0" algn="l">
              <a:buFontTx/>
              <a:buNone/>
              <a:defRPr sz="2400" baseline="0">
                <a:solidFill>
                  <a:srgbClr val="F47B22"/>
                </a:solidFill>
              </a:defRPr>
            </a:lvl1pPr>
          </a:lstStyle>
          <a:p>
            <a:r>
              <a:rPr lang="en-US" dirty="0"/>
              <a:t>Click to add title </a:t>
            </a:r>
            <a:r>
              <a:rPr lang="en-US" dirty="0" err="1"/>
              <a:t>verdana</a:t>
            </a:r>
            <a:r>
              <a:rPr lang="en-US" dirty="0"/>
              <a:t> 24pt</a:t>
            </a:r>
            <a:endParaRPr lang="en-GB" dirty="0"/>
          </a:p>
        </p:txBody>
      </p:sp>
      <p:sp>
        <p:nvSpPr>
          <p:cNvPr id="9" name="Rectangle 6"/>
          <p:cNvSpPr>
            <a:spLocks noGrp="1" noChangeArrowheads="1"/>
          </p:cNvSpPr>
          <p:nvPr>
            <p:ph type="sldNum" sz="quarter" idx="12"/>
          </p:nvPr>
        </p:nvSpPr>
        <p:spPr>
          <a:xfrm>
            <a:off x="11568609" y="5996014"/>
            <a:ext cx="647908" cy="241299"/>
          </a:xfrm>
          <a:prstGeom prst="rect">
            <a:avLst/>
          </a:prstGeom>
          <a:solidFill>
            <a:srgbClr val="F47B22"/>
          </a:solidFill>
        </p:spPr>
        <p:txBody>
          <a:bodyPr/>
          <a:lstStyle>
            <a:lvl1pPr algn="ctr">
              <a:defRPr sz="1000">
                <a:solidFill>
                  <a:schemeClr val="bg1"/>
                </a:solidFill>
                <a:latin typeface="+mj-lt"/>
              </a:defRPr>
            </a:lvl1pPr>
          </a:lstStyle>
          <a:p>
            <a:pPr fontAlgn="base">
              <a:spcBef>
                <a:spcPct val="0"/>
              </a:spcBef>
              <a:spcAft>
                <a:spcPct val="0"/>
              </a:spcAft>
              <a:defRPr/>
            </a:pPr>
            <a:fld id="{86133261-F426-4E3C-B2AF-F6E5B7E61F25}" type="slidenum">
              <a:rPr lang="en-GB" b="1" smtClean="0">
                <a:solidFill>
                  <a:srgbClr val="FFFFFF"/>
                </a:solidFill>
              </a:rPr>
              <a:pPr fontAlgn="base">
                <a:spcBef>
                  <a:spcPct val="0"/>
                </a:spcBef>
                <a:spcAft>
                  <a:spcPct val="0"/>
                </a:spcAft>
                <a:defRPr/>
              </a:pPr>
              <a:t>‹#›</a:t>
            </a:fld>
            <a:endParaRPr lang="en-GB" b="1">
              <a:solidFill>
                <a:srgbClr val="FFFFFF"/>
              </a:solidFill>
            </a:endParaRPr>
          </a:p>
        </p:txBody>
      </p:sp>
      <p:sp>
        <p:nvSpPr>
          <p:cNvPr id="11" name="Rectangle 6"/>
          <p:cNvSpPr>
            <a:spLocks noChangeArrowheads="1"/>
          </p:cNvSpPr>
          <p:nvPr userDrawn="1"/>
        </p:nvSpPr>
        <p:spPr bwMode="auto">
          <a:xfrm>
            <a:off x="5639859" y="6381329"/>
            <a:ext cx="912283" cy="482601"/>
          </a:xfrm>
          <a:prstGeom prst="rect">
            <a:avLst/>
          </a:prstGeom>
          <a:solidFill>
            <a:srgbClr val="AFC651"/>
          </a:solidFill>
          <a:ln w="9525" algn="ctr">
            <a:noFill/>
            <a:miter lim="800000"/>
            <a:headEnd/>
            <a:tailEnd/>
          </a:ln>
          <a:effectLst/>
        </p:spPr>
        <p:txBody>
          <a:bodyPr lIns="36000"/>
          <a:lstStyle/>
          <a:p>
            <a:pPr defTabSz="457200" fontAlgn="base">
              <a:spcBef>
                <a:spcPct val="0"/>
              </a:spcBef>
              <a:spcAft>
                <a:spcPct val="0"/>
              </a:spcAft>
              <a:defRPr/>
            </a:pPr>
            <a:r>
              <a:rPr lang="fr-BE" sz="700" i="1" dirty="0">
                <a:solidFill>
                  <a:srgbClr val="FFFFFF"/>
                </a:solidFill>
              </a:rPr>
              <a:t>Food </a:t>
            </a:r>
            <a:r>
              <a:rPr lang="fr-BE" sz="700" i="1" dirty="0" err="1">
                <a:solidFill>
                  <a:srgbClr val="FFFFFF"/>
                </a:solidFill>
              </a:rPr>
              <a:t>safety</a:t>
            </a:r>
            <a:endParaRPr lang="fr-BE" sz="450" i="1" dirty="0">
              <a:solidFill>
                <a:srgbClr val="FFFFFF"/>
              </a:solidFill>
            </a:endParaRPr>
          </a:p>
        </p:txBody>
      </p:sp>
      <p:sp>
        <p:nvSpPr>
          <p:cNvPr id="13" name="Text Placeholder 12"/>
          <p:cNvSpPr>
            <a:spLocks noGrp="1"/>
          </p:cNvSpPr>
          <p:nvPr>
            <p:ph type="body" sz="quarter" idx="13" hasCustomPrompt="1"/>
          </p:nvPr>
        </p:nvSpPr>
        <p:spPr>
          <a:xfrm>
            <a:off x="5639859" y="2565401"/>
            <a:ext cx="5064000" cy="3743325"/>
          </a:xfrm>
        </p:spPr>
        <p:txBody>
          <a:bodyPr/>
          <a:lstStyle>
            <a:lvl1pPr marL="0" indent="0">
              <a:buFontTx/>
              <a:buNone/>
              <a:defRPr sz="1200" i="0">
                <a:solidFill>
                  <a:schemeClr val="bg2">
                    <a:lumMod val="50000"/>
                  </a:schemeClr>
                </a:solidFill>
              </a:defRPr>
            </a:lvl1pPr>
          </a:lstStyle>
          <a:p>
            <a:pPr lvl="0"/>
            <a:r>
              <a:rPr lang="en-US" dirty="0"/>
              <a:t>Click to add text</a:t>
            </a:r>
          </a:p>
          <a:p>
            <a:pPr lvl="0"/>
            <a:r>
              <a:rPr lang="en-US" dirty="0"/>
              <a:t>Verdana 14pt</a:t>
            </a:r>
            <a:endParaRPr lang="en-GB" dirty="0"/>
          </a:p>
        </p:txBody>
      </p:sp>
      <p:sp>
        <p:nvSpPr>
          <p:cNvPr id="5" name="Picture Placeholder 4"/>
          <p:cNvSpPr>
            <a:spLocks noGrp="1"/>
          </p:cNvSpPr>
          <p:nvPr>
            <p:ph type="pic" sz="quarter" idx="14" hasCustomPrompt="1"/>
          </p:nvPr>
        </p:nvSpPr>
        <p:spPr>
          <a:xfrm>
            <a:off x="0" y="989014"/>
            <a:ext cx="5640917" cy="5868987"/>
          </a:xfrm>
        </p:spPr>
        <p:txBody>
          <a:bodyPr anchor="ctr"/>
          <a:lstStyle>
            <a:lvl1pPr algn="r">
              <a:defRPr sz="1400" baseline="0">
                <a:solidFill>
                  <a:schemeClr val="bg2">
                    <a:lumMod val="50000"/>
                  </a:schemeClr>
                </a:solidFill>
              </a:defRPr>
            </a:lvl1pPr>
          </a:lstStyle>
          <a:p>
            <a:r>
              <a:rPr lang="fr-BE" dirty="0"/>
              <a:t>This </a:t>
            </a:r>
            <a:r>
              <a:rPr lang="fr-BE" dirty="0" err="1"/>
              <a:t>is</a:t>
            </a:r>
            <a:r>
              <a:rPr lang="fr-BE" dirty="0"/>
              <a:t> an image </a:t>
            </a:r>
            <a:r>
              <a:rPr lang="fr-BE" dirty="0" err="1"/>
              <a:t>holder</a:t>
            </a:r>
            <a:r>
              <a:rPr lang="fr-BE" dirty="0"/>
              <a:t> for a </a:t>
            </a:r>
            <a:r>
              <a:rPr lang="fr-BE" dirty="0" err="1"/>
              <a:t>slide</a:t>
            </a:r>
            <a:r>
              <a:rPr lang="fr-BE" dirty="0"/>
              <a:t> </a:t>
            </a:r>
            <a:r>
              <a:rPr lang="fr-BE" dirty="0" err="1"/>
              <a:t>with</a:t>
            </a:r>
            <a:r>
              <a:rPr lang="fr-BE" dirty="0"/>
              <a:t> an illustration on the </a:t>
            </a:r>
            <a:r>
              <a:rPr lang="fr-BE" dirty="0" err="1"/>
              <a:t>left</a:t>
            </a:r>
            <a:r>
              <a:rPr lang="fr-BE" dirty="0"/>
              <a:t>.</a:t>
            </a:r>
          </a:p>
          <a:p>
            <a:r>
              <a:rPr lang="fr-BE" dirty="0"/>
              <a:t>Click to </a:t>
            </a:r>
            <a:r>
              <a:rPr lang="fr-BE" dirty="0" err="1"/>
              <a:t>add</a:t>
            </a:r>
            <a:r>
              <a:rPr lang="fr-BE" dirty="0"/>
              <a:t> </a:t>
            </a:r>
            <a:r>
              <a:rPr lang="fr-BE" dirty="0" err="1"/>
              <a:t>picture</a:t>
            </a:r>
            <a:r>
              <a:rPr lang="fr-BE" dirty="0"/>
              <a:t>…</a:t>
            </a:r>
            <a:endParaRPr lang="en-GB"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07968" y="3138228"/>
            <a:ext cx="6312792" cy="1586917"/>
          </a:xfrm>
          <a:prstGeom prst="rect">
            <a:avLst/>
          </a:prstGeom>
        </p:spPr>
      </p:pic>
    </p:spTree>
    <p:extLst>
      <p:ext uri="{BB962C8B-B14F-4D97-AF65-F5344CB8AC3E}">
        <p14:creationId xmlns:p14="http://schemas.microsoft.com/office/powerpoint/2010/main" val="626447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cxnSp>
        <p:nvCxnSpPr>
          <p:cNvPr id="7" name="Straight Connector 6"/>
          <p:cNvCxnSpPr/>
          <p:nvPr userDrawn="1"/>
        </p:nvCxnSpPr>
        <p:spPr>
          <a:xfrm>
            <a:off x="838200" y="1978925"/>
            <a:ext cx="0" cy="4879075"/>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2"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
        <p:nvSpPr>
          <p:cNvPr id="13" name="Rectangle 12"/>
          <p:cNvSpPr/>
          <p:nvPr userDrawn="1"/>
        </p:nvSpPr>
        <p:spPr>
          <a:xfrm>
            <a:off x="6615103" y="2806583"/>
            <a:ext cx="5079600" cy="1879200"/>
          </a:xfrm>
          <a:prstGeom prst="rect">
            <a:avLst/>
          </a:prstGeom>
          <a:blipFill dpi="0" rotWithShape="1">
            <a:blip r:embed="rId4">
              <a:alphaModFix amt="15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ctrTitle"/>
          </p:nvPr>
        </p:nvSpPr>
        <p:spPr>
          <a:xfrm>
            <a:off x="3057531" y="2366793"/>
            <a:ext cx="8050467" cy="569866"/>
          </a:xfrm>
          <a:prstGeom prst="rect">
            <a:avLst/>
          </a:prstGeom>
        </p:spPr>
        <p:txBody>
          <a:bodyPr anchor="t">
            <a:noAutofit/>
          </a:bodyPr>
          <a:lstStyle>
            <a:lvl1pPr algn="l">
              <a:defRPr sz="4000" b="0">
                <a:solidFill>
                  <a:schemeClr val="bg1"/>
                </a:solidFill>
              </a:defRPr>
            </a:lvl1pPr>
          </a:lstStyle>
          <a:p>
            <a:r>
              <a:rPr lang="en-US" dirty="0"/>
              <a:t>Click to edit Master title style</a:t>
            </a:r>
            <a:endParaRPr lang="en-GB" dirty="0"/>
          </a:p>
        </p:txBody>
      </p:sp>
      <p:sp>
        <p:nvSpPr>
          <p:cNvPr id="17" name="Rectangle 16"/>
          <p:cNvSpPr/>
          <p:nvPr userDrawn="1"/>
        </p:nvSpPr>
        <p:spPr>
          <a:xfrm>
            <a:off x="990176" y="2157413"/>
            <a:ext cx="2168341" cy="8021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2400299"/>
            <a:ext cx="10676038" cy="1109663"/>
          </a:xfrm>
          <a:prstGeom prst="rect">
            <a:avLst/>
          </a:prstGeom>
        </p:spPr>
        <p:txBody>
          <a:bodyPr anchor="b">
            <a:noAutofit/>
          </a:bodyPr>
          <a:lstStyle>
            <a:lvl1pPr algn="l">
              <a:defRPr sz="6000">
                <a:solidFill>
                  <a:srgbClr val="6FA528"/>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0" name="Rectangle 9"/>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5843588"/>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3852" y="6046012"/>
            <a:ext cx="1716200" cy="450350"/>
          </a:xfrm>
          <a:prstGeom prst="rect">
            <a:avLst/>
          </a:prstGeom>
        </p:spPr>
      </p:pic>
      <p:sp>
        <p:nvSpPr>
          <p:cNvPr id="11" name="Title 1"/>
          <p:cNvSpPr>
            <a:spLocks noGrp="1"/>
          </p:cNvSpPr>
          <p:nvPr>
            <p:ph type="ctrTitle"/>
          </p:nvPr>
        </p:nvSpPr>
        <p:spPr>
          <a:xfrm>
            <a:off x="1077013" y="2374123"/>
            <a:ext cx="10156297" cy="1135839"/>
          </a:xfrm>
          <a:prstGeom prst="rect">
            <a:avLst/>
          </a:prstGeom>
        </p:spPr>
        <p:txBody>
          <a:bodyPr anchor="b">
            <a:noAutofit/>
          </a:bodyPr>
          <a:lstStyle>
            <a:lvl1pPr algn="l">
              <a:defRPr sz="6000">
                <a:solidFill>
                  <a:srgbClr val="034EA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2" name="Rectangle 11"/>
          <p:cNvSpPr/>
          <p:nvPr userDrawn="1"/>
        </p:nvSpPr>
        <p:spPr>
          <a:xfrm>
            <a:off x="990176" y="657216"/>
            <a:ext cx="4093747" cy="15144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071811"/>
          </a:xfrm>
          <a:prstGeom prst="rect">
            <a:avLst/>
          </a:prstGeom>
          <a:solidFill>
            <a:srgbClr val="6FA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71575" y="2722568"/>
            <a:ext cx="10061735" cy="1240348"/>
          </a:xfrm>
          <a:prstGeom prst="rect">
            <a:avLst/>
          </a:prstGeom>
        </p:spPr>
        <p:txBody>
          <a:bodyPr anchor="b">
            <a:noAutofit/>
          </a:bodyPr>
          <a:lstStyle>
            <a:lvl1pPr algn="l">
              <a:defRPr sz="6000">
                <a:solidFill>
                  <a:schemeClr val="tx2"/>
                </a:solidFill>
              </a:defRPr>
            </a:lvl1pPr>
          </a:lstStyle>
          <a:p>
            <a:r>
              <a:rPr lang="en-US" dirty="0"/>
              <a:t>Click to edit Master title style</a:t>
            </a:r>
            <a:endParaRPr lang="en-GB" dirty="0"/>
          </a:p>
        </p:txBody>
      </p: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29342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185863" y="1693863"/>
            <a:ext cx="10047447" cy="1240348"/>
          </a:xfrm>
          <a:prstGeom prst="rect">
            <a:avLst/>
          </a:prstGeo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8" name="Rectangle 7"/>
          <p:cNvSpPr/>
          <p:nvPr userDrawn="1"/>
        </p:nvSpPr>
        <p:spPr>
          <a:xfrm>
            <a:off x="990176" y="657216"/>
            <a:ext cx="4093747" cy="15144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05231"/>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rgbClr val="6FA528"/>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8" name="Title Placeholder 1"/>
          <p:cNvSpPr>
            <a:spLocks noGrp="1"/>
          </p:cNvSpPr>
          <p:nvPr>
            <p:ph type="title"/>
          </p:nvPr>
        </p:nvSpPr>
        <p:spPr>
          <a:xfrm>
            <a:off x="3028950" y="482860"/>
            <a:ext cx="8457372" cy="782357"/>
          </a:xfrm>
          <a:prstGeom prst="rect">
            <a:avLst/>
          </a:prstGeom>
        </p:spPr>
        <p:txBody>
          <a:bodyPr vert="horz" lIns="91440" tIns="45720" rIns="91440" bIns="0" rtlCol="0" anchor="b" anchorCtr="0">
            <a:noAutofit/>
          </a:bodyPr>
          <a:lstStyle>
            <a:lvl1pPr>
              <a:defRPr>
                <a:solidFill>
                  <a:srgbClr val="034EA2"/>
                </a:solidFill>
              </a:defRPr>
            </a:lvl1pPr>
          </a:lstStyle>
          <a:p>
            <a:r>
              <a:rPr lang="en-US" dirty="0"/>
              <a:t>Click to edit Master title style</a:t>
            </a:r>
            <a:endParaRPr lang="en-GB" dirty="0"/>
          </a:p>
        </p:txBody>
      </p:sp>
      <p:sp>
        <p:nvSpPr>
          <p:cNvPr id="11" name="Rectangle 10"/>
          <p:cNvSpPr/>
          <p:nvPr userDrawn="1"/>
        </p:nvSpPr>
        <p:spPr>
          <a:xfrm>
            <a:off x="904448" y="471473"/>
            <a:ext cx="2238799" cy="82824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10036523" y="6045988"/>
            <a:ext cx="1710390" cy="450423"/>
          </a:xfrm>
          <a:prstGeom prst="rect">
            <a:avLst/>
          </a:prstGeom>
        </p:spPr>
      </p:pic>
      <p:sp>
        <p:nvSpPr>
          <p:cNvPr id="8" name="Rectangle 7"/>
          <p:cNvSpPr/>
          <p:nvPr userDrawn="1"/>
        </p:nvSpPr>
        <p:spPr>
          <a:xfrm>
            <a:off x="6616800" y="3916926"/>
            <a:ext cx="5079600" cy="1879200"/>
          </a:xfrm>
          <a:prstGeom prst="rect">
            <a:avLst/>
          </a:prstGeom>
          <a:blipFill dpi="0" rotWithShape="1">
            <a:blip r:embed="rId28">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904448" y="471473"/>
            <a:ext cx="2238799" cy="828245"/>
          </a:xfrm>
          <a:prstGeom prst="rect">
            <a:avLst/>
          </a:prstGeom>
          <a:blipFill dpi="0" rotWithShape="1">
            <a:blip r:embed="rId2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34EA2"/>
              </a:solidFill>
            </a:endParaRPr>
          </a:p>
        </p:txBody>
      </p:sp>
      <p:sp>
        <p:nvSpPr>
          <p:cNvPr id="4" name="TextBox 3">
            <a:extLst>
              <a:ext uri="{FF2B5EF4-FFF2-40B4-BE49-F238E27FC236}">
                <a16:creationId xmlns:a16="http://schemas.microsoft.com/office/drawing/2014/main" id="{631FC288-9842-88A9-ECFB-D19D4A269F57}"/>
              </a:ext>
            </a:extLst>
          </p:cNvPr>
          <p:cNvSpPr txBox="1"/>
          <p:nvPr userDrawn="1">
            <p:extLst>
              <p:ext uri="{1162E1C5-73C7-4A58-AE30-91384D911F3F}">
                <p184:classification xmlns:p184="http://schemas.microsoft.com/office/powerpoint/2018/4/main" val="ftr"/>
              </p:ext>
            </p:extLst>
          </p:nvPr>
        </p:nvSpPr>
        <p:spPr>
          <a:xfrm>
            <a:off x="0" y="6705600"/>
            <a:ext cx="8826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NSF Confidential</a:t>
            </a:r>
          </a:p>
        </p:txBody>
      </p:sp>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3" r:id="rId22"/>
    <p:sldLayoutId id="2147483674" r:id="rId23"/>
    <p:sldLayoutId id="2147483675" r:id="rId24"/>
    <p:sldLayoutId id="2147483676" r:id="rId25"/>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mailto:20189605riskassessment@btsftraining.com"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hyperlink" Target="http://www.opera-italy.eu/"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twitter.com/eu_commission" TargetMode="External"/><Relationship Id="rId13" Type="http://schemas.openxmlformats.org/officeDocument/2006/relationships/image" Target="../media/image41.png"/><Relationship Id="rId18" Type="http://schemas.openxmlformats.org/officeDocument/2006/relationships/image" Target="../media/image43.png"/><Relationship Id="rId3" Type="http://schemas.openxmlformats.org/officeDocument/2006/relationships/hyperlink" Target="https://open.spotify.com/user/v7ra0as4ychfdatgcjt9nabh0?si=SEs1mANESea5kzyVy7HvDw" TargetMode="External"/><Relationship Id="rId7" Type="http://schemas.openxmlformats.org/officeDocument/2006/relationships/image" Target="../media/image38.png"/><Relationship Id="rId12" Type="http://schemas.openxmlformats.org/officeDocument/2006/relationships/image" Target="../media/image40.png"/><Relationship Id="rId17" Type="http://schemas.openxmlformats.org/officeDocument/2006/relationships/hyperlink" Target="https://www.youtube.com/user/eutube" TargetMode="External"/><Relationship Id="rId2" Type="http://schemas.openxmlformats.org/officeDocument/2006/relationships/notesSlide" Target="../notesSlides/notesSlide10.xml"/><Relationship Id="rId16" Type="http://schemas.openxmlformats.org/officeDocument/2006/relationships/hyperlink" Target="https://medium.com/@EuropeanCommission" TargetMode="External"/><Relationship Id="rId1" Type="http://schemas.openxmlformats.org/officeDocument/2006/relationships/slideLayout" Target="../slideLayouts/slideLayout8.xml"/><Relationship Id="rId6" Type="http://schemas.openxmlformats.org/officeDocument/2006/relationships/hyperlink" Target="https://europa.eu/" TargetMode="External"/><Relationship Id="rId11" Type="http://schemas.openxmlformats.org/officeDocument/2006/relationships/hyperlink" Target="https://www.linkedin.com/company/european-commission/" TargetMode="External"/><Relationship Id="rId5" Type="http://schemas.openxmlformats.org/officeDocument/2006/relationships/hyperlink" Target="https://ec.europa.eu/" TargetMode="External"/><Relationship Id="rId15" Type="http://schemas.openxmlformats.org/officeDocument/2006/relationships/image" Target="../media/image42.png"/><Relationship Id="rId10" Type="http://schemas.openxmlformats.org/officeDocument/2006/relationships/image" Target="../media/image39.png"/><Relationship Id="rId19" Type="http://schemas.openxmlformats.org/officeDocument/2006/relationships/image" Target="../media/image44.png"/><Relationship Id="rId4" Type="http://schemas.openxmlformats.org/officeDocument/2006/relationships/image" Target="../media/image37.png"/><Relationship Id="rId9" Type="http://schemas.openxmlformats.org/officeDocument/2006/relationships/hyperlink" Target="https://www.facebook.com/EuropeanCommission" TargetMode="External"/><Relationship Id="rId14" Type="http://schemas.openxmlformats.org/officeDocument/2006/relationships/hyperlink" Target="https://www.instagram.com/europeancommissio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071351" y="3573016"/>
            <a:ext cx="10065224" cy="1742787"/>
          </a:xfrm>
        </p:spPr>
        <p:txBody>
          <a:bodyPr/>
          <a:lstStyle/>
          <a:p>
            <a:pPr>
              <a:spcBef>
                <a:spcPts val="600"/>
              </a:spcBef>
              <a:spcAft>
                <a:spcPts val="1200"/>
              </a:spcAft>
            </a:pPr>
            <a:r>
              <a:rPr lang="en-GB" sz="2800" dirty="0"/>
              <a:t>Organisation and implementation of training activities on principles and methods of risk assessment in the food chain</a:t>
            </a:r>
          </a:p>
          <a:p>
            <a:r>
              <a:rPr lang="en-GB" sz="2400" dirty="0"/>
              <a:t>Course on Environmental risk assessment </a:t>
            </a:r>
          </a:p>
        </p:txBody>
      </p:sp>
      <p:sp>
        <p:nvSpPr>
          <p:cNvPr id="8" name="Text Placeholder 7"/>
          <p:cNvSpPr>
            <a:spLocks noGrp="1"/>
          </p:cNvSpPr>
          <p:nvPr>
            <p:ph type="body" sz="quarter" idx="13"/>
          </p:nvPr>
        </p:nvSpPr>
        <p:spPr/>
        <p:txBody>
          <a:bodyPr/>
          <a:lstStyle/>
          <a:p>
            <a:r>
              <a:rPr lang="fr-BE" dirty="0"/>
              <a:t>BTSF</a:t>
            </a:r>
            <a:endParaRPr lang="en-GB" dirty="0"/>
          </a:p>
        </p:txBody>
      </p:sp>
      <p:sp>
        <p:nvSpPr>
          <p:cNvPr id="6" name="Title 5"/>
          <p:cNvSpPr>
            <a:spLocks noGrp="1"/>
          </p:cNvSpPr>
          <p:nvPr>
            <p:ph type="ctrTitle"/>
          </p:nvPr>
        </p:nvSpPr>
        <p:spPr/>
        <p:txBody>
          <a:bodyPr>
            <a:noAutofit/>
          </a:bodyPr>
          <a:lstStyle/>
          <a:p>
            <a:r>
              <a:rPr lang="fr-BE" dirty="0"/>
              <a:t>Better Training for Safer Food</a:t>
            </a:r>
            <a:br>
              <a:rPr lang="fr-BE" dirty="0"/>
            </a:br>
            <a:r>
              <a:rPr lang="fr-BE" sz="4200" i="1" dirty="0"/>
              <a:t>Initiative</a:t>
            </a:r>
            <a:endParaRPr lang="en-GB" sz="4200" i="1" dirty="0"/>
          </a:p>
        </p:txBody>
      </p:sp>
      <p:sp>
        <p:nvSpPr>
          <p:cNvPr id="5" name="Subtitle 2"/>
          <p:cNvSpPr txBox="1">
            <a:spLocks/>
          </p:cNvSpPr>
          <p:nvPr/>
        </p:nvSpPr>
        <p:spPr>
          <a:xfrm>
            <a:off x="1071350" y="5899355"/>
            <a:ext cx="10064964" cy="600598"/>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2800" i="0" kern="1200">
                <a:solidFill>
                  <a:srgbClr val="FFC000"/>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050" dirty="0"/>
          </a:p>
          <a:p>
            <a:r>
              <a:rPr lang="en-IE"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  </a:t>
            </a:r>
          </a:p>
        </p:txBody>
      </p:sp>
      <p:sp>
        <p:nvSpPr>
          <p:cNvPr id="2" name="Subtitle 6">
            <a:extLst>
              <a:ext uri="{FF2B5EF4-FFF2-40B4-BE49-F238E27FC236}">
                <a16:creationId xmlns:a16="http://schemas.microsoft.com/office/drawing/2014/main" id="{119DAD77-E4B3-5778-D054-B59DF1DC8F69}"/>
              </a:ext>
            </a:extLst>
          </p:cNvPr>
          <p:cNvSpPr txBox="1">
            <a:spLocks/>
          </p:cNvSpPr>
          <p:nvPr/>
        </p:nvSpPr>
        <p:spPr>
          <a:xfrm>
            <a:off x="1071350" y="5144851"/>
            <a:ext cx="9849186" cy="516397"/>
          </a:xfrm>
          <a:prstGeom prst="rect">
            <a:avLst/>
          </a:prstGeom>
        </p:spPr>
        <p:txBody>
          <a:bodyPr vert="horz" lIns="91440" tIns="45720" rIns="91440" bIns="45720" rtlCol="0">
            <a:noAutofit/>
          </a:bodyPr>
          <a:lstStyle>
            <a:lvl1pPr indent="0">
              <a:lnSpc>
                <a:spcPct val="100000"/>
              </a:lnSpc>
              <a:spcBef>
                <a:spcPts val="0"/>
              </a:spcBef>
              <a:spcAft>
                <a:spcPts val="1800"/>
              </a:spcAft>
              <a:buClr>
                <a:schemeClr val="tx2"/>
              </a:buClr>
              <a:buFontTx/>
              <a:buNone/>
              <a:defRPr sz="2500" i="1">
                <a:solidFill>
                  <a:schemeClr val="accent5"/>
                </a:solidFill>
              </a:defRPr>
            </a:lvl1pPr>
            <a:lvl2pPr indent="0" algn="ctr">
              <a:lnSpc>
                <a:spcPct val="100000"/>
              </a:lnSpc>
              <a:spcBef>
                <a:spcPts val="500"/>
              </a:spcBef>
              <a:spcAft>
                <a:spcPts val="1800"/>
              </a:spcAft>
              <a:buClr>
                <a:schemeClr val="accent5"/>
              </a:buClr>
              <a:buFont typeface="Arial" panose="020B0604020202020204" pitchFamily="34" charset="0"/>
              <a:buNone/>
              <a:defRPr sz="2000"/>
            </a:lvl2pPr>
            <a:lvl3pPr indent="0" algn="ctr">
              <a:lnSpc>
                <a:spcPct val="100000"/>
              </a:lnSpc>
              <a:spcBef>
                <a:spcPts val="500"/>
              </a:spcBef>
              <a:spcAft>
                <a:spcPts val="1800"/>
              </a:spcAft>
              <a:buClr>
                <a:schemeClr val="accent5"/>
              </a:buClr>
              <a:buFont typeface="Arial" panose="020B0604020202020204" pitchFamily="34" charset="0"/>
              <a:buNone/>
            </a:lvl3pPr>
            <a:lvl4pPr indent="0" algn="ctr">
              <a:lnSpc>
                <a:spcPct val="100000"/>
              </a:lnSpc>
              <a:spcBef>
                <a:spcPts val="500"/>
              </a:spcBef>
              <a:spcAft>
                <a:spcPts val="1800"/>
              </a:spcAft>
              <a:buClr>
                <a:schemeClr val="accent5"/>
              </a:buClr>
              <a:buFont typeface="Arial" panose="020B0604020202020204" pitchFamily="34" charset="0"/>
              <a:buNone/>
              <a:defRPr sz="1600"/>
            </a:lvl4pPr>
            <a:lvl5pPr indent="0" algn="ctr">
              <a:lnSpc>
                <a:spcPct val="100000"/>
              </a:lnSpc>
              <a:spcBef>
                <a:spcPts val="500"/>
              </a:spcBef>
              <a:spcAft>
                <a:spcPts val="1800"/>
              </a:spcAft>
              <a:buClr>
                <a:schemeClr val="accent5"/>
              </a:buClr>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fontAlgn="base">
              <a:spcBef>
                <a:spcPct val="0"/>
              </a:spcBef>
              <a:spcAft>
                <a:spcPct val="0"/>
              </a:spcAft>
            </a:pPr>
            <a:r>
              <a:rPr lang="en-GB" sz="2400" b="1" dirty="0">
                <a:solidFill>
                  <a:srgbClr val="FFC000"/>
                </a:solidFill>
              </a:rPr>
              <a:t>2.1 Receiving environment (Part 1)</a:t>
            </a:r>
          </a:p>
        </p:txBody>
      </p:sp>
      <p:sp>
        <p:nvSpPr>
          <p:cNvPr id="3" name="Slide Number Placeholder 2">
            <a:extLst>
              <a:ext uri="{FF2B5EF4-FFF2-40B4-BE49-F238E27FC236}">
                <a16:creationId xmlns:a16="http://schemas.microsoft.com/office/drawing/2014/main" id="{5C6D3EC3-B0BE-C564-78C1-16F65E591F38}"/>
              </a:ext>
            </a:extLst>
          </p:cNvPr>
          <p:cNvSpPr>
            <a:spLocks noGrp="1"/>
          </p:cNvSpPr>
          <p:nvPr>
            <p:ph type="sldNum" sz="quarter" idx="12"/>
          </p:nvPr>
        </p:nvSpPr>
        <p:spPr/>
        <p:txBody>
          <a:bodyPr/>
          <a:lstStyle/>
          <a:p>
            <a:fld id="{F46C79FD-C571-418B-AB0F-5EE936C85276}" type="slidenum">
              <a:rPr lang="en-GB" smtClean="0"/>
              <a:t>1</a:t>
            </a:fld>
            <a:endParaRPr lang="en-GB"/>
          </a:p>
        </p:txBody>
      </p:sp>
    </p:spTree>
    <p:extLst>
      <p:ext uri="{BB962C8B-B14F-4D97-AF65-F5344CB8AC3E}">
        <p14:creationId xmlns:p14="http://schemas.microsoft.com/office/powerpoint/2010/main" val="131003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Under </a:t>
            </a:r>
            <a:r>
              <a:rPr lang="it-IT" dirty="0" err="1"/>
              <a:t>climate</a:t>
            </a:r>
            <a:r>
              <a:rPr lang="it-IT" dirty="0"/>
              <a:t> </a:t>
            </a:r>
            <a:r>
              <a:rPr lang="it-IT" dirty="0" err="1"/>
              <a:t>change</a:t>
            </a:r>
            <a:endParaRPr lang="it-IT"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576" y="1772816"/>
            <a:ext cx="7719274" cy="4599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0216" y="1789894"/>
            <a:ext cx="1884394" cy="135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4097CD2B-2C7D-451D-4480-EEB3AAFF48C2}"/>
              </a:ext>
            </a:extLst>
          </p:cNvPr>
          <p:cNvSpPr>
            <a:spLocks noGrp="1"/>
          </p:cNvSpPr>
          <p:nvPr>
            <p:ph type="sldNum" sz="quarter" idx="12"/>
          </p:nvPr>
        </p:nvSpPr>
        <p:spPr/>
        <p:txBody>
          <a:bodyPr/>
          <a:lstStyle/>
          <a:p>
            <a:fld id="{F46C79FD-C571-418B-AB0F-5EE936C85276}" type="slidenum">
              <a:rPr lang="en-GB" smtClean="0"/>
              <a:t>10</a:t>
            </a:fld>
            <a:endParaRPr lang="en-GB"/>
          </a:p>
        </p:txBody>
      </p:sp>
    </p:spTree>
    <p:extLst>
      <p:ext uri="{BB962C8B-B14F-4D97-AF65-F5344CB8AC3E}">
        <p14:creationId xmlns:p14="http://schemas.microsoft.com/office/powerpoint/2010/main" val="58713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Wild </a:t>
            </a:r>
            <a:r>
              <a:rPr lang="it-IT" dirty="0" err="1"/>
              <a:t>relatives</a:t>
            </a:r>
            <a:endParaRPr lang="it-IT"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402" y="1746903"/>
            <a:ext cx="5398208" cy="2424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2279576" y="4653137"/>
            <a:ext cx="2952328" cy="461665"/>
          </a:xfrm>
          <a:prstGeom prst="rect">
            <a:avLst/>
          </a:prstGeom>
          <a:noFill/>
        </p:spPr>
        <p:txBody>
          <a:bodyPr wrap="square" rtlCol="0">
            <a:spAutoFit/>
          </a:bodyPr>
          <a:lstStyle/>
          <a:p>
            <a:r>
              <a:rPr lang="it-IT" sz="2400" dirty="0" err="1">
                <a:solidFill>
                  <a:srgbClr val="0F5494"/>
                </a:solidFill>
              </a:rPr>
              <a:t>Maize</a:t>
            </a:r>
            <a:endParaRPr lang="it-IT" sz="2400" dirty="0">
              <a:solidFill>
                <a:srgbClr val="0F5494"/>
              </a:solidFill>
            </a:endParaRP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2391" y="1857498"/>
            <a:ext cx="4204104"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7168788" y="4653136"/>
            <a:ext cx="2270136" cy="461665"/>
          </a:xfrm>
          <a:prstGeom prst="rect">
            <a:avLst/>
          </a:prstGeom>
          <a:noFill/>
        </p:spPr>
        <p:txBody>
          <a:bodyPr wrap="square" rtlCol="0">
            <a:spAutoFit/>
          </a:bodyPr>
          <a:lstStyle/>
          <a:p>
            <a:r>
              <a:rPr lang="it-IT" sz="2400" dirty="0" err="1">
                <a:solidFill>
                  <a:srgbClr val="0F5494"/>
                </a:solidFill>
              </a:rPr>
              <a:t>Oilseed</a:t>
            </a:r>
            <a:r>
              <a:rPr lang="it-IT" sz="2400" dirty="0">
                <a:solidFill>
                  <a:srgbClr val="0F5494"/>
                </a:solidFill>
              </a:rPr>
              <a:t> rape</a:t>
            </a:r>
          </a:p>
        </p:txBody>
      </p:sp>
      <p:sp>
        <p:nvSpPr>
          <p:cNvPr id="3" name="Slide Number Placeholder 2">
            <a:extLst>
              <a:ext uri="{FF2B5EF4-FFF2-40B4-BE49-F238E27FC236}">
                <a16:creationId xmlns:a16="http://schemas.microsoft.com/office/drawing/2014/main" id="{31B11CA2-23F8-88C7-BDD4-51C1A45B9444}"/>
              </a:ext>
            </a:extLst>
          </p:cNvPr>
          <p:cNvSpPr>
            <a:spLocks noGrp="1"/>
          </p:cNvSpPr>
          <p:nvPr>
            <p:ph type="sldNum" sz="quarter" idx="12"/>
          </p:nvPr>
        </p:nvSpPr>
        <p:spPr/>
        <p:txBody>
          <a:bodyPr/>
          <a:lstStyle/>
          <a:p>
            <a:fld id="{F46C79FD-C571-418B-AB0F-5EE936C85276}" type="slidenum">
              <a:rPr lang="en-GB" smtClean="0"/>
              <a:t>11</a:t>
            </a:fld>
            <a:endParaRPr lang="en-GB"/>
          </a:p>
        </p:txBody>
      </p:sp>
    </p:spTree>
    <p:extLst>
      <p:ext uri="{BB962C8B-B14F-4D97-AF65-F5344CB8AC3E}">
        <p14:creationId xmlns:p14="http://schemas.microsoft.com/office/powerpoint/2010/main" val="142612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00869" y="780810"/>
            <a:ext cx="8457372" cy="782357"/>
          </a:xfrm>
        </p:spPr>
        <p:txBody>
          <a:bodyPr/>
          <a:lstStyle/>
          <a:p>
            <a:r>
              <a:rPr lang="it-IT" dirty="0" err="1">
                <a:solidFill>
                  <a:srgbClr val="024EA2"/>
                </a:solidFill>
              </a:rPr>
              <a:t>Biogeographical</a:t>
            </a:r>
            <a:r>
              <a:rPr lang="it-IT" dirty="0">
                <a:solidFill>
                  <a:srgbClr val="024EA2"/>
                </a:solidFill>
              </a:rPr>
              <a:t> </a:t>
            </a:r>
            <a:r>
              <a:rPr lang="it-IT" dirty="0" err="1">
                <a:solidFill>
                  <a:srgbClr val="024EA2"/>
                </a:solidFill>
              </a:rPr>
              <a:t>zones</a:t>
            </a:r>
            <a:r>
              <a:rPr lang="it-IT" dirty="0">
                <a:solidFill>
                  <a:srgbClr val="024EA2"/>
                </a:solidFill>
              </a:rPr>
              <a:t>: </a:t>
            </a:r>
            <a:r>
              <a:rPr lang="it-IT" dirty="0" err="1">
                <a:solidFill>
                  <a:srgbClr val="024EA2"/>
                </a:solidFill>
              </a:rPr>
              <a:t>Abiotic</a:t>
            </a:r>
            <a:r>
              <a:rPr lang="it-IT" dirty="0">
                <a:solidFill>
                  <a:srgbClr val="024EA2"/>
                </a:solidFill>
              </a:rPr>
              <a:t> </a:t>
            </a:r>
            <a:r>
              <a:rPr lang="it-IT" dirty="0" err="1">
                <a:solidFill>
                  <a:srgbClr val="024EA2"/>
                </a:solidFill>
              </a:rPr>
              <a:t>factors</a:t>
            </a:r>
            <a:endParaRPr lang="it-IT" dirty="0">
              <a:solidFill>
                <a:srgbClr val="024EA2"/>
              </a:solidFill>
            </a:endParaRPr>
          </a:p>
        </p:txBody>
      </p:sp>
      <p:sp>
        <p:nvSpPr>
          <p:cNvPr id="3" name="CasellaDiTesto 2"/>
          <p:cNvSpPr txBox="1"/>
          <p:nvPr/>
        </p:nvSpPr>
        <p:spPr>
          <a:xfrm>
            <a:off x="495601" y="1651709"/>
            <a:ext cx="9639158" cy="3785652"/>
          </a:xfrm>
          <a:prstGeom prst="rect">
            <a:avLst/>
          </a:prstGeom>
          <a:noFill/>
        </p:spPr>
        <p:txBody>
          <a:bodyPr wrap="square" rtlCol="0">
            <a:spAutoFit/>
          </a:bodyPr>
          <a:lstStyle/>
          <a:p>
            <a:pPr marL="342900" indent="-342900">
              <a:buFontTx/>
              <a:buChar char="-"/>
            </a:pPr>
            <a:r>
              <a:rPr lang="it-IT" sz="2400" dirty="0" err="1">
                <a:solidFill>
                  <a:srgbClr val="034EA2"/>
                </a:solidFill>
              </a:rPr>
              <a:t>Climate</a:t>
            </a:r>
            <a:r>
              <a:rPr lang="it-IT" sz="2400" dirty="0">
                <a:solidFill>
                  <a:srgbClr val="034EA2"/>
                </a:solidFill>
              </a:rPr>
              <a:t> and </a:t>
            </a:r>
            <a:r>
              <a:rPr lang="it-IT" sz="2400" dirty="0" err="1">
                <a:solidFill>
                  <a:srgbClr val="034EA2"/>
                </a:solidFill>
              </a:rPr>
              <a:t>its</a:t>
            </a:r>
            <a:r>
              <a:rPr lang="it-IT" sz="2400" dirty="0">
                <a:solidFill>
                  <a:srgbClr val="034EA2"/>
                </a:solidFill>
              </a:rPr>
              <a:t> </a:t>
            </a:r>
            <a:r>
              <a:rPr lang="it-IT" sz="2400" dirty="0" err="1">
                <a:solidFill>
                  <a:srgbClr val="034EA2"/>
                </a:solidFill>
              </a:rPr>
              <a:t>possible</a:t>
            </a:r>
            <a:r>
              <a:rPr lang="it-IT" sz="2400" dirty="0">
                <a:solidFill>
                  <a:srgbClr val="034EA2"/>
                </a:solidFill>
              </a:rPr>
              <a:t> </a:t>
            </a:r>
            <a:r>
              <a:rPr lang="it-IT" sz="2400" dirty="0" err="1">
                <a:solidFill>
                  <a:srgbClr val="034EA2"/>
                </a:solidFill>
              </a:rPr>
              <a:t>evolution</a:t>
            </a:r>
            <a:endParaRPr lang="it-IT" sz="2400" dirty="0">
              <a:solidFill>
                <a:srgbClr val="034EA2"/>
              </a:solidFill>
            </a:endParaRPr>
          </a:p>
          <a:p>
            <a:pPr marL="800100" lvl="1" indent="-342900">
              <a:buFontTx/>
              <a:buChar char="-"/>
            </a:pPr>
            <a:r>
              <a:rPr lang="it-IT" sz="2400" dirty="0"/>
              <a:t>Distribution of </a:t>
            </a:r>
            <a:r>
              <a:rPr lang="it-IT" sz="2400" dirty="0" err="1"/>
              <a:t>pests</a:t>
            </a:r>
            <a:r>
              <a:rPr lang="it-IT" sz="2400" dirty="0"/>
              <a:t>, </a:t>
            </a:r>
            <a:r>
              <a:rPr lang="it-IT" sz="2400" dirty="0" err="1"/>
              <a:t>as</a:t>
            </a:r>
            <a:r>
              <a:rPr lang="it-IT" sz="2400" dirty="0"/>
              <a:t> </a:t>
            </a:r>
            <a:r>
              <a:rPr lang="it-IT" sz="2400" dirty="0" err="1"/>
              <a:t>well</a:t>
            </a:r>
            <a:r>
              <a:rPr lang="it-IT" sz="2400" dirty="0"/>
              <a:t> </a:t>
            </a:r>
            <a:r>
              <a:rPr lang="it-IT" sz="2400" dirty="0" err="1"/>
              <a:t>as</a:t>
            </a:r>
            <a:r>
              <a:rPr lang="it-IT" sz="2400" dirty="0"/>
              <a:t> of </a:t>
            </a:r>
            <a:r>
              <a:rPr lang="it-IT" sz="2400" dirty="0" err="1"/>
              <a:t>valued</a:t>
            </a:r>
            <a:r>
              <a:rPr lang="it-IT" sz="2400" dirty="0"/>
              <a:t> </a:t>
            </a:r>
            <a:r>
              <a:rPr lang="it-IT" sz="2400" dirty="0" err="1"/>
              <a:t>species</a:t>
            </a:r>
            <a:r>
              <a:rPr lang="it-IT" sz="2400" dirty="0"/>
              <a:t>, and </a:t>
            </a:r>
            <a:r>
              <a:rPr lang="it-IT" sz="2400" dirty="0" err="1"/>
              <a:t>their</a:t>
            </a:r>
            <a:r>
              <a:rPr lang="it-IT" sz="2400" dirty="0"/>
              <a:t> </a:t>
            </a:r>
            <a:r>
              <a:rPr lang="it-IT" sz="2400" dirty="0" err="1"/>
              <a:t>host</a:t>
            </a:r>
            <a:r>
              <a:rPr lang="it-IT" sz="2400" dirty="0"/>
              <a:t> </a:t>
            </a:r>
            <a:r>
              <a:rPr lang="it-IT" sz="2400" dirty="0" err="1"/>
              <a:t>plants</a:t>
            </a:r>
            <a:endParaRPr lang="it-IT" sz="2400" dirty="0"/>
          </a:p>
          <a:p>
            <a:pPr marL="342900" indent="-342900">
              <a:buFontTx/>
              <a:buChar char="-"/>
            </a:pPr>
            <a:r>
              <a:rPr lang="it-IT" sz="2400" dirty="0" err="1">
                <a:solidFill>
                  <a:srgbClr val="034EA2"/>
                </a:solidFill>
              </a:rPr>
              <a:t>Altitude</a:t>
            </a:r>
            <a:endParaRPr lang="it-IT" sz="2400" dirty="0">
              <a:solidFill>
                <a:srgbClr val="034EA2"/>
              </a:solidFill>
            </a:endParaRPr>
          </a:p>
          <a:p>
            <a:pPr marL="800100" lvl="1" indent="-342900">
              <a:buFontTx/>
              <a:buChar char="-"/>
            </a:pPr>
            <a:r>
              <a:rPr lang="it-IT" sz="2400" dirty="0"/>
              <a:t>Adaptation to </a:t>
            </a:r>
            <a:r>
              <a:rPr lang="it-IT" sz="2400" dirty="0" err="1"/>
              <a:t>cold</a:t>
            </a:r>
            <a:r>
              <a:rPr lang="it-IT" sz="2400" dirty="0"/>
              <a:t> and </a:t>
            </a:r>
            <a:r>
              <a:rPr lang="it-IT" sz="2400" dirty="0" err="1"/>
              <a:t>wind</a:t>
            </a:r>
            <a:r>
              <a:rPr lang="it-IT" sz="2400" dirty="0"/>
              <a:t>, </a:t>
            </a:r>
            <a:r>
              <a:rPr lang="it-IT" sz="2400" dirty="0" err="1"/>
              <a:t>salinity</a:t>
            </a:r>
            <a:r>
              <a:rPr lang="it-IT" sz="2400" dirty="0"/>
              <a:t>, etc.</a:t>
            </a:r>
          </a:p>
          <a:p>
            <a:pPr marL="342900" indent="-342900">
              <a:buFontTx/>
              <a:buChar char="-"/>
            </a:pPr>
            <a:r>
              <a:rPr lang="it-IT" sz="2400" dirty="0">
                <a:solidFill>
                  <a:srgbClr val="034EA2"/>
                </a:solidFill>
              </a:rPr>
              <a:t>Water</a:t>
            </a:r>
          </a:p>
          <a:p>
            <a:pPr marL="800100" lvl="1" indent="-342900">
              <a:buFontTx/>
              <a:buChar char="-"/>
            </a:pPr>
            <a:r>
              <a:rPr lang="it-IT" sz="2400" dirty="0"/>
              <a:t>Survival of </a:t>
            </a:r>
            <a:r>
              <a:rPr lang="it-IT" sz="2400" dirty="0" err="1"/>
              <a:t>crop</a:t>
            </a:r>
            <a:r>
              <a:rPr lang="it-IT" sz="2400" dirty="0"/>
              <a:t> </a:t>
            </a:r>
            <a:r>
              <a:rPr lang="it-IT" sz="2400" dirty="0" err="1"/>
              <a:t>species</a:t>
            </a:r>
            <a:r>
              <a:rPr lang="it-IT" sz="2400" dirty="0"/>
              <a:t> and </a:t>
            </a:r>
            <a:r>
              <a:rPr lang="it-IT" sz="2400" dirty="0" err="1"/>
              <a:t>species</a:t>
            </a:r>
            <a:r>
              <a:rPr lang="it-IT" sz="2400" dirty="0"/>
              <a:t> </a:t>
            </a:r>
            <a:r>
              <a:rPr lang="it-IT" sz="2400" dirty="0" err="1"/>
              <a:t>linked</a:t>
            </a:r>
            <a:r>
              <a:rPr lang="it-IT" sz="2400" dirty="0"/>
              <a:t> to the agro-</a:t>
            </a:r>
            <a:r>
              <a:rPr lang="it-IT" sz="2400" dirty="0" err="1"/>
              <a:t>ecosystem</a:t>
            </a:r>
            <a:r>
              <a:rPr lang="it-IT" sz="2400" dirty="0"/>
              <a:t>, </a:t>
            </a:r>
            <a:r>
              <a:rPr lang="it-IT" sz="2400" dirty="0" err="1"/>
              <a:t>desertification</a:t>
            </a:r>
            <a:r>
              <a:rPr lang="it-IT" sz="2400" dirty="0"/>
              <a:t> </a:t>
            </a:r>
            <a:r>
              <a:rPr lang="it-IT" sz="2400" dirty="0" err="1"/>
              <a:t>scenarios</a:t>
            </a:r>
            <a:endParaRPr lang="it-IT" sz="2400" dirty="0"/>
          </a:p>
          <a:p>
            <a:pPr marL="342900" indent="-342900">
              <a:buFontTx/>
              <a:buChar char="-"/>
            </a:pPr>
            <a:r>
              <a:rPr lang="it-IT" sz="2400" dirty="0" err="1">
                <a:solidFill>
                  <a:srgbClr val="034EA2"/>
                </a:solidFill>
              </a:rPr>
              <a:t>Soil</a:t>
            </a:r>
            <a:r>
              <a:rPr lang="it-IT" sz="2400" dirty="0">
                <a:solidFill>
                  <a:srgbClr val="034EA2"/>
                </a:solidFill>
              </a:rPr>
              <a:t> </a:t>
            </a:r>
            <a:r>
              <a:rPr lang="it-IT" sz="2400" dirty="0" err="1">
                <a:solidFill>
                  <a:srgbClr val="034EA2"/>
                </a:solidFill>
              </a:rPr>
              <a:t>type</a:t>
            </a:r>
            <a:r>
              <a:rPr lang="it-IT" sz="2400" dirty="0">
                <a:solidFill>
                  <a:srgbClr val="034EA2"/>
                </a:solidFill>
              </a:rPr>
              <a:t> </a:t>
            </a:r>
            <a:r>
              <a:rPr lang="it-IT" sz="2400" dirty="0"/>
              <a:t>(</a:t>
            </a:r>
            <a:r>
              <a:rPr lang="it-IT" sz="2400" dirty="0" err="1"/>
              <a:t>structure</a:t>
            </a:r>
            <a:r>
              <a:rPr lang="it-IT" sz="2400" dirty="0"/>
              <a:t>, </a:t>
            </a:r>
            <a:r>
              <a:rPr lang="it-IT" sz="2400" dirty="0" err="1"/>
              <a:t>texture</a:t>
            </a:r>
            <a:r>
              <a:rPr lang="it-IT" sz="2400" dirty="0"/>
              <a:t>, </a:t>
            </a:r>
            <a:r>
              <a:rPr lang="it-IT" sz="2400" dirty="0" err="1"/>
              <a:t>chemical</a:t>
            </a:r>
            <a:r>
              <a:rPr lang="it-IT" sz="2400" dirty="0"/>
              <a:t> </a:t>
            </a:r>
            <a:r>
              <a:rPr lang="it-IT" sz="2400" dirty="0" err="1"/>
              <a:t>composition</a:t>
            </a:r>
            <a:r>
              <a:rPr lang="it-IT" sz="2400" dirty="0"/>
              <a:t>)</a:t>
            </a:r>
          </a:p>
          <a:p>
            <a:pPr marL="800100" lvl="1" indent="-342900">
              <a:buFontTx/>
              <a:buChar char="-"/>
            </a:pPr>
            <a:r>
              <a:rPr lang="it-IT" sz="2400" dirty="0" err="1"/>
              <a:t>Tolerance</a:t>
            </a:r>
            <a:r>
              <a:rPr lang="it-IT" sz="2400" dirty="0"/>
              <a:t> to </a:t>
            </a:r>
            <a:r>
              <a:rPr lang="it-IT" sz="2400" dirty="0" err="1"/>
              <a:t>soil</a:t>
            </a:r>
            <a:r>
              <a:rPr lang="it-IT" sz="2400" dirty="0"/>
              <a:t> </a:t>
            </a:r>
            <a:r>
              <a:rPr lang="it-IT" sz="2400" dirty="0" err="1"/>
              <a:t>stressors</a:t>
            </a:r>
            <a:r>
              <a:rPr lang="it-IT" sz="2400" dirty="0"/>
              <a:t>, </a:t>
            </a:r>
            <a:r>
              <a:rPr lang="it-IT" sz="2400" dirty="0" err="1"/>
              <a:t>drought</a:t>
            </a:r>
            <a:r>
              <a:rPr lang="it-IT" sz="2400" dirty="0"/>
              <a:t>, etc.</a:t>
            </a:r>
            <a:r>
              <a:rPr lang="it-IT" dirty="0"/>
              <a:t>	</a:t>
            </a:r>
          </a:p>
        </p:txBody>
      </p:sp>
      <p:sp>
        <p:nvSpPr>
          <p:cNvPr id="4" name="Slide Number Placeholder 3">
            <a:extLst>
              <a:ext uri="{FF2B5EF4-FFF2-40B4-BE49-F238E27FC236}">
                <a16:creationId xmlns:a16="http://schemas.microsoft.com/office/drawing/2014/main" id="{56A4F5FD-EE40-59AC-A749-139CD2447755}"/>
              </a:ext>
            </a:extLst>
          </p:cNvPr>
          <p:cNvSpPr>
            <a:spLocks noGrp="1"/>
          </p:cNvSpPr>
          <p:nvPr>
            <p:ph type="sldNum" sz="quarter" idx="12"/>
          </p:nvPr>
        </p:nvSpPr>
        <p:spPr/>
        <p:txBody>
          <a:bodyPr/>
          <a:lstStyle/>
          <a:p>
            <a:fld id="{F46C79FD-C571-418B-AB0F-5EE936C85276}" type="slidenum">
              <a:rPr lang="en-GB" smtClean="0"/>
              <a:t>12</a:t>
            </a:fld>
            <a:endParaRPr lang="en-GB"/>
          </a:p>
        </p:txBody>
      </p:sp>
    </p:spTree>
    <p:extLst>
      <p:ext uri="{BB962C8B-B14F-4D97-AF65-F5344CB8AC3E}">
        <p14:creationId xmlns:p14="http://schemas.microsoft.com/office/powerpoint/2010/main" val="3635454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72788" y="779686"/>
            <a:ext cx="8457372" cy="782357"/>
          </a:xfrm>
        </p:spPr>
        <p:txBody>
          <a:bodyPr/>
          <a:lstStyle/>
          <a:p>
            <a:r>
              <a:rPr lang="it-IT" dirty="0" err="1">
                <a:solidFill>
                  <a:srgbClr val="024EA2"/>
                </a:solidFill>
              </a:rPr>
              <a:t>Plant</a:t>
            </a:r>
            <a:r>
              <a:rPr lang="it-IT" dirty="0">
                <a:solidFill>
                  <a:srgbClr val="024EA2"/>
                </a:solidFill>
              </a:rPr>
              <a:t> </a:t>
            </a:r>
            <a:r>
              <a:rPr lang="it-IT" dirty="0" err="1">
                <a:solidFill>
                  <a:srgbClr val="024EA2"/>
                </a:solidFill>
              </a:rPr>
              <a:t>protection</a:t>
            </a:r>
            <a:r>
              <a:rPr lang="it-IT" dirty="0">
                <a:solidFill>
                  <a:srgbClr val="024EA2"/>
                </a:solidFill>
              </a:rPr>
              <a:t> </a:t>
            </a:r>
            <a:r>
              <a:rPr lang="it-IT" dirty="0" err="1">
                <a:solidFill>
                  <a:srgbClr val="024EA2"/>
                </a:solidFill>
              </a:rPr>
              <a:t>product</a:t>
            </a:r>
            <a:r>
              <a:rPr lang="it-IT" dirty="0">
                <a:solidFill>
                  <a:srgbClr val="024EA2"/>
                </a:solidFill>
              </a:rPr>
              <a:t> </a:t>
            </a:r>
            <a:r>
              <a:rPr lang="it-IT" dirty="0" err="1">
                <a:solidFill>
                  <a:srgbClr val="024EA2"/>
                </a:solidFill>
              </a:rPr>
              <a:t>registration-based</a:t>
            </a:r>
            <a:r>
              <a:rPr lang="it-IT" dirty="0">
                <a:solidFill>
                  <a:srgbClr val="024EA2"/>
                </a:solidFill>
              </a:rPr>
              <a:t> </a:t>
            </a:r>
            <a:r>
              <a:rPr lang="it-IT" dirty="0" err="1">
                <a:solidFill>
                  <a:srgbClr val="024EA2"/>
                </a:solidFill>
              </a:rPr>
              <a:t>zoning</a:t>
            </a:r>
            <a:endParaRPr lang="it-IT" dirty="0">
              <a:solidFill>
                <a:srgbClr val="024EA2"/>
              </a:solidFill>
            </a:endParaRPr>
          </a:p>
        </p:txBody>
      </p:sp>
      <p:sp>
        <p:nvSpPr>
          <p:cNvPr id="3" name="Rettangolo 2"/>
          <p:cNvSpPr/>
          <p:nvPr/>
        </p:nvSpPr>
        <p:spPr>
          <a:xfrm>
            <a:off x="1222695" y="1990997"/>
            <a:ext cx="7488832" cy="3785652"/>
          </a:xfrm>
          <a:prstGeom prst="rect">
            <a:avLst/>
          </a:prstGeom>
        </p:spPr>
        <p:txBody>
          <a:bodyPr wrap="square">
            <a:spAutoFit/>
          </a:bodyPr>
          <a:lstStyle/>
          <a:p>
            <a:pPr algn="just"/>
            <a:r>
              <a:rPr lang="it-IT" sz="2400" b="1" dirty="0"/>
              <a:t>Zone A = North</a:t>
            </a:r>
            <a:r>
              <a:rPr lang="it-IT" sz="2400" dirty="0"/>
              <a:t>: </a:t>
            </a:r>
            <a:r>
              <a:rPr lang="it-IT" sz="2400" dirty="0" err="1"/>
              <a:t>Denmark</a:t>
            </a:r>
            <a:r>
              <a:rPr lang="it-IT" sz="2400" dirty="0"/>
              <a:t>, Estonia, Latvia, Lithuania, </a:t>
            </a:r>
            <a:r>
              <a:rPr lang="it-IT" sz="2400" dirty="0" err="1"/>
              <a:t>Finland</a:t>
            </a:r>
            <a:r>
              <a:rPr lang="it-IT" sz="2400" dirty="0"/>
              <a:t> and </a:t>
            </a:r>
            <a:r>
              <a:rPr lang="it-IT" sz="2400" dirty="0" err="1"/>
              <a:t>Sweden</a:t>
            </a:r>
            <a:r>
              <a:rPr lang="it-IT" sz="2400" dirty="0"/>
              <a:t>;</a:t>
            </a:r>
          </a:p>
          <a:p>
            <a:pPr algn="just"/>
            <a:endParaRPr lang="it-IT" sz="2400" b="1" dirty="0"/>
          </a:p>
          <a:p>
            <a:pPr algn="just"/>
            <a:r>
              <a:rPr lang="it-IT" sz="2400" b="1" dirty="0"/>
              <a:t>Zone B = Centre</a:t>
            </a:r>
            <a:r>
              <a:rPr lang="it-IT" sz="2400" dirty="0"/>
              <a:t>: </a:t>
            </a:r>
            <a:r>
              <a:rPr lang="it-IT" sz="2400" dirty="0" err="1"/>
              <a:t>Belgium</a:t>
            </a:r>
            <a:r>
              <a:rPr lang="it-IT" sz="2400" dirty="0"/>
              <a:t>, </a:t>
            </a:r>
            <a:r>
              <a:rPr lang="it-IT" sz="2400" dirty="0" err="1"/>
              <a:t>Czech</a:t>
            </a:r>
            <a:r>
              <a:rPr lang="it-IT" sz="2400" dirty="0"/>
              <a:t> Republic, Germany, </a:t>
            </a:r>
            <a:r>
              <a:rPr lang="it-IT" sz="2400" dirty="0" err="1"/>
              <a:t>Ireland</a:t>
            </a:r>
            <a:r>
              <a:rPr lang="it-IT" sz="2400" dirty="0"/>
              <a:t>, </a:t>
            </a:r>
            <a:r>
              <a:rPr lang="it-IT" sz="2400" dirty="0" err="1"/>
              <a:t>Luxembourg</a:t>
            </a:r>
            <a:r>
              <a:rPr lang="it-IT" sz="2400" dirty="0"/>
              <a:t>, </a:t>
            </a:r>
            <a:r>
              <a:rPr lang="it-IT" sz="2400" dirty="0" err="1"/>
              <a:t>Hungary</a:t>
            </a:r>
            <a:r>
              <a:rPr lang="it-IT" sz="2400" dirty="0"/>
              <a:t>, the </a:t>
            </a:r>
          </a:p>
          <a:p>
            <a:pPr algn="just"/>
            <a:r>
              <a:rPr lang="en-US" sz="2400" dirty="0"/>
              <a:t>Netherlands, Austria, Poland, Romania, Slovenia, Slovakia and the United Kingdom;</a:t>
            </a:r>
          </a:p>
          <a:p>
            <a:pPr algn="just"/>
            <a:endParaRPr lang="it-IT" sz="2400" b="1" dirty="0"/>
          </a:p>
          <a:p>
            <a:pPr algn="just"/>
            <a:r>
              <a:rPr lang="it-IT" sz="2400" b="1" dirty="0"/>
              <a:t>Zone C = South</a:t>
            </a:r>
            <a:r>
              <a:rPr lang="it-IT" sz="2400" dirty="0"/>
              <a:t>: Bulgaria, </a:t>
            </a:r>
            <a:r>
              <a:rPr lang="it-IT" sz="2400" dirty="0" err="1"/>
              <a:t>Greece</a:t>
            </a:r>
            <a:r>
              <a:rPr lang="it-IT" sz="2400" dirty="0"/>
              <a:t>, </a:t>
            </a:r>
            <a:r>
              <a:rPr lang="it-IT" sz="2400" dirty="0" err="1"/>
              <a:t>Spain</a:t>
            </a:r>
            <a:r>
              <a:rPr lang="it-IT" sz="2400" dirty="0"/>
              <a:t>, France, </a:t>
            </a:r>
            <a:r>
              <a:rPr lang="it-IT" sz="2400" dirty="0" err="1"/>
              <a:t>Italy</a:t>
            </a:r>
            <a:r>
              <a:rPr lang="it-IT" sz="2400" dirty="0"/>
              <a:t>, Cyprus, Malta and Portugal.</a:t>
            </a:r>
          </a:p>
        </p:txBody>
      </p:sp>
      <p:sp>
        <p:nvSpPr>
          <p:cNvPr id="4" name="CasellaDiTesto 3"/>
          <p:cNvSpPr txBox="1"/>
          <p:nvPr/>
        </p:nvSpPr>
        <p:spPr>
          <a:xfrm>
            <a:off x="6456040" y="5877272"/>
            <a:ext cx="4104456" cy="369332"/>
          </a:xfrm>
          <a:prstGeom prst="rect">
            <a:avLst/>
          </a:prstGeom>
          <a:noFill/>
        </p:spPr>
        <p:txBody>
          <a:bodyPr wrap="square" rtlCol="0">
            <a:spAutoFit/>
          </a:bodyPr>
          <a:lstStyle/>
          <a:p>
            <a:r>
              <a:rPr lang="it-IT" dirty="0" err="1">
                <a:solidFill>
                  <a:srgbClr val="0F5494"/>
                </a:solidFill>
              </a:rPr>
              <a:t>Regulation</a:t>
            </a:r>
            <a:r>
              <a:rPr lang="it-IT" dirty="0">
                <a:solidFill>
                  <a:srgbClr val="0F5494"/>
                </a:solidFill>
              </a:rPr>
              <a:t> (EC) No 1107/2009</a:t>
            </a:r>
          </a:p>
        </p:txBody>
      </p:sp>
      <p:sp>
        <p:nvSpPr>
          <p:cNvPr id="5" name="Slide Number Placeholder 4">
            <a:extLst>
              <a:ext uri="{FF2B5EF4-FFF2-40B4-BE49-F238E27FC236}">
                <a16:creationId xmlns:a16="http://schemas.microsoft.com/office/drawing/2014/main" id="{EC65B471-2C09-77EF-1A16-BA5D6ABA12AA}"/>
              </a:ext>
            </a:extLst>
          </p:cNvPr>
          <p:cNvSpPr>
            <a:spLocks noGrp="1"/>
          </p:cNvSpPr>
          <p:nvPr>
            <p:ph type="sldNum" sz="quarter" idx="12"/>
          </p:nvPr>
        </p:nvSpPr>
        <p:spPr/>
        <p:txBody>
          <a:bodyPr/>
          <a:lstStyle/>
          <a:p>
            <a:fld id="{F46C79FD-C571-418B-AB0F-5EE936C85276}" type="slidenum">
              <a:rPr lang="en-GB" smtClean="0"/>
              <a:t>13</a:t>
            </a:fld>
            <a:endParaRPr lang="en-GB"/>
          </a:p>
        </p:txBody>
      </p:sp>
    </p:spTree>
    <p:extLst>
      <p:ext uri="{BB962C8B-B14F-4D97-AF65-F5344CB8AC3E}">
        <p14:creationId xmlns:p14="http://schemas.microsoft.com/office/powerpoint/2010/main" val="28799140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a:spLocks noGrp="1"/>
          </p:cNvSpPr>
          <p:nvPr>
            <p:ph idx="1"/>
          </p:nvPr>
        </p:nvSpPr>
        <p:spPr/>
        <p:txBody>
          <a:bodyPr/>
          <a:lstStyle/>
          <a:p>
            <a:pPr marL="0" indent="0">
              <a:buNone/>
            </a:pPr>
            <a:r>
              <a:rPr lang="en-US" sz="1800" dirty="0"/>
              <a:t>9 biogeographical regions for covering the European ecological diversity. </a:t>
            </a:r>
            <a:r>
              <a:rPr lang="it-IT" sz="1800" b="1" dirty="0"/>
              <a:t>Alpine; Atlantic; Black Sea; </a:t>
            </a:r>
            <a:r>
              <a:rPr lang="it-IT" sz="1800" b="1" dirty="0" err="1"/>
              <a:t>Boreal</a:t>
            </a:r>
            <a:r>
              <a:rPr lang="it-IT" sz="1800" b="1" dirty="0"/>
              <a:t>; Continental; </a:t>
            </a:r>
            <a:r>
              <a:rPr lang="it-IT" sz="1800" b="1" dirty="0" err="1"/>
              <a:t>Macaronesian</a:t>
            </a:r>
            <a:r>
              <a:rPr lang="it-IT" sz="1800" b="1" dirty="0"/>
              <a:t>; </a:t>
            </a:r>
            <a:r>
              <a:rPr lang="it-IT" sz="1800" b="1" dirty="0" err="1"/>
              <a:t>Mediterranean</a:t>
            </a:r>
            <a:r>
              <a:rPr lang="it-IT" sz="1800" b="1" dirty="0"/>
              <a:t>; </a:t>
            </a:r>
            <a:r>
              <a:rPr lang="it-IT" sz="1800" b="1" dirty="0" err="1"/>
              <a:t>Pannonian</a:t>
            </a:r>
            <a:r>
              <a:rPr lang="it-IT" sz="1800" b="1" dirty="0"/>
              <a:t> and </a:t>
            </a:r>
            <a:r>
              <a:rPr lang="it-IT" sz="1800" b="1" dirty="0" err="1"/>
              <a:t>Steppic</a:t>
            </a:r>
            <a:r>
              <a:rPr lang="it-IT" sz="1800" b="1" dirty="0"/>
              <a:t> </a:t>
            </a:r>
            <a:r>
              <a:rPr lang="it-IT" sz="1800" b="1" dirty="0" err="1"/>
              <a:t>Region</a:t>
            </a:r>
            <a:r>
              <a:rPr lang="it-IT" sz="1800" dirty="0"/>
              <a:t>. </a:t>
            </a:r>
            <a:endParaRPr lang="it-IT" sz="1800" dirty="0">
              <a:solidFill>
                <a:srgbClr val="0F5494"/>
              </a:solidFill>
            </a:endParaRPr>
          </a:p>
          <a:p>
            <a:endParaRPr lang="it-IT" dirty="0"/>
          </a:p>
        </p:txBody>
      </p:sp>
      <p:sp>
        <p:nvSpPr>
          <p:cNvPr id="2" name="Titolo 1"/>
          <p:cNvSpPr>
            <a:spLocks noGrp="1"/>
          </p:cNvSpPr>
          <p:nvPr>
            <p:ph type="title"/>
          </p:nvPr>
        </p:nvSpPr>
        <p:spPr>
          <a:xfrm>
            <a:off x="2987852" y="491481"/>
            <a:ext cx="8457372" cy="782357"/>
          </a:xfrm>
        </p:spPr>
        <p:txBody>
          <a:bodyPr/>
          <a:lstStyle/>
          <a:p>
            <a:r>
              <a:rPr lang="it-IT" dirty="0">
                <a:solidFill>
                  <a:srgbClr val="024EA2"/>
                </a:solidFill>
              </a:rPr>
              <a:t>Natura 2000</a:t>
            </a:r>
          </a:p>
        </p:txBody>
      </p:sp>
      <p:pic>
        <p:nvPicPr>
          <p:cNvPr id="1026" name="Picture 2"/>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3437704" y="2719227"/>
            <a:ext cx="4737100" cy="374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1991544" y="260649"/>
            <a:ext cx="7848872" cy="461665"/>
          </a:xfrm>
          <a:prstGeom prst="rect">
            <a:avLst/>
          </a:prstGeom>
          <a:noFill/>
        </p:spPr>
        <p:txBody>
          <a:bodyPr wrap="square" rtlCol="0">
            <a:spAutoFit/>
          </a:bodyPr>
          <a:lstStyle/>
          <a:p>
            <a:r>
              <a:rPr lang="en-US" sz="2400" dirty="0"/>
              <a:t> </a:t>
            </a:r>
            <a:endParaRPr lang="it-IT" sz="2400" dirty="0">
              <a:solidFill>
                <a:srgbClr val="0F5494"/>
              </a:solidFill>
            </a:endParaRPr>
          </a:p>
        </p:txBody>
      </p:sp>
      <p:sp>
        <p:nvSpPr>
          <p:cNvPr id="5" name="Slide Number Placeholder 4">
            <a:extLst>
              <a:ext uri="{FF2B5EF4-FFF2-40B4-BE49-F238E27FC236}">
                <a16:creationId xmlns:a16="http://schemas.microsoft.com/office/drawing/2014/main" id="{CFB1CF84-E161-AD86-E1FF-68039BCF6E5C}"/>
              </a:ext>
            </a:extLst>
          </p:cNvPr>
          <p:cNvSpPr>
            <a:spLocks noGrp="1"/>
          </p:cNvSpPr>
          <p:nvPr>
            <p:ph type="sldNum" sz="quarter" idx="12"/>
          </p:nvPr>
        </p:nvSpPr>
        <p:spPr/>
        <p:txBody>
          <a:bodyPr/>
          <a:lstStyle/>
          <a:p>
            <a:fld id="{F46C79FD-C571-418B-AB0F-5EE936C85276}" type="slidenum">
              <a:rPr lang="en-GB" smtClean="0"/>
              <a:t>14</a:t>
            </a:fld>
            <a:endParaRPr lang="en-GB"/>
          </a:p>
        </p:txBody>
      </p:sp>
    </p:spTree>
    <p:extLst>
      <p:ext uri="{BB962C8B-B14F-4D97-AF65-F5344CB8AC3E}">
        <p14:creationId xmlns:p14="http://schemas.microsoft.com/office/powerpoint/2010/main" val="2206648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en-US" dirty="0"/>
              <a:t>The agriculture-environment oriented zonation generated by the SEAMLESS project. </a:t>
            </a:r>
            <a:r>
              <a:rPr lang="it-IT" dirty="0"/>
              <a:t>EU </a:t>
            </a:r>
            <a:r>
              <a:rPr lang="it-IT" dirty="0" err="1"/>
              <a:t>territory</a:t>
            </a:r>
            <a:r>
              <a:rPr lang="it-IT" dirty="0"/>
              <a:t> </a:t>
            </a:r>
            <a:r>
              <a:rPr lang="it-IT" dirty="0" err="1"/>
              <a:t>is</a:t>
            </a:r>
            <a:r>
              <a:rPr lang="it-IT" dirty="0"/>
              <a:t> </a:t>
            </a:r>
            <a:r>
              <a:rPr lang="it-IT" dirty="0" err="1"/>
              <a:t>differentiated</a:t>
            </a:r>
            <a:r>
              <a:rPr lang="it-IT" dirty="0"/>
              <a:t> </a:t>
            </a:r>
            <a:r>
              <a:rPr lang="en-US" dirty="0"/>
              <a:t>into the following zones: </a:t>
            </a:r>
          </a:p>
          <a:p>
            <a:r>
              <a:rPr lang="en-US" b="1" dirty="0"/>
              <a:t>Boreal; </a:t>
            </a:r>
            <a:r>
              <a:rPr lang="en-US" b="1" dirty="0" err="1"/>
              <a:t>Nemoral</a:t>
            </a:r>
            <a:r>
              <a:rPr lang="en-US" b="1" dirty="0"/>
              <a:t>; northern Atlantic; central Atlantic; Lusitanian; Continental; Pannonian; northern Alpine; southern Alpine; mountainous </a:t>
            </a:r>
            <a:r>
              <a:rPr lang="en-US" b="1" dirty="0" err="1"/>
              <a:t>Mediterranea</a:t>
            </a:r>
            <a:r>
              <a:rPr lang="en-US" b="1" dirty="0"/>
              <a:t>; northern </a:t>
            </a:r>
            <a:r>
              <a:rPr lang="it-IT" b="1" dirty="0"/>
              <a:t>Mediterranea; and </a:t>
            </a:r>
            <a:r>
              <a:rPr lang="it-IT" b="1" dirty="0" err="1"/>
              <a:t>southern</a:t>
            </a:r>
            <a:r>
              <a:rPr lang="it-IT" b="1" dirty="0"/>
              <a:t> Mediterranea</a:t>
            </a:r>
            <a:r>
              <a:rPr lang="it-IT" dirty="0"/>
              <a:t>.</a:t>
            </a:r>
          </a:p>
        </p:txBody>
      </p:sp>
      <p:sp>
        <p:nvSpPr>
          <p:cNvPr id="2" name="Titolo 1"/>
          <p:cNvSpPr>
            <a:spLocks noGrp="1"/>
          </p:cNvSpPr>
          <p:nvPr>
            <p:ph type="title"/>
          </p:nvPr>
        </p:nvSpPr>
        <p:spPr/>
        <p:txBody>
          <a:bodyPr/>
          <a:lstStyle/>
          <a:p>
            <a:r>
              <a:rPr lang="it-IT" dirty="0">
                <a:solidFill>
                  <a:srgbClr val="024EA2"/>
                </a:solidFill>
              </a:rPr>
              <a:t>SEAMLESS </a:t>
            </a:r>
            <a:r>
              <a:rPr lang="it-IT" dirty="0" err="1">
                <a:solidFill>
                  <a:srgbClr val="024EA2"/>
                </a:solidFill>
              </a:rPr>
              <a:t>zoning</a:t>
            </a:r>
            <a:r>
              <a:rPr lang="it-IT" dirty="0">
                <a:solidFill>
                  <a:srgbClr val="024EA2"/>
                </a:solidFill>
              </a:rPr>
              <a:t> </a:t>
            </a:r>
            <a:r>
              <a:rPr lang="it-IT" dirty="0" err="1">
                <a:solidFill>
                  <a:srgbClr val="024EA2"/>
                </a:solidFill>
              </a:rPr>
              <a:t>approach</a:t>
            </a:r>
            <a:endParaRPr lang="it-IT" dirty="0">
              <a:solidFill>
                <a:srgbClr val="024EA2"/>
              </a:solidFill>
            </a:endParaRPr>
          </a:p>
        </p:txBody>
      </p:sp>
      <p:sp>
        <p:nvSpPr>
          <p:cNvPr id="4" name="Slide Number Placeholder 3">
            <a:extLst>
              <a:ext uri="{FF2B5EF4-FFF2-40B4-BE49-F238E27FC236}">
                <a16:creationId xmlns:a16="http://schemas.microsoft.com/office/drawing/2014/main" id="{B6B7BF19-0E58-284C-1B66-96F01840F881}"/>
              </a:ext>
            </a:extLst>
          </p:cNvPr>
          <p:cNvSpPr>
            <a:spLocks noGrp="1"/>
          </p:cNvSpPr>
          <p:nvPr>
            <p:ph type="sldNum" sz="quarter" idx="12"/>
          </p:nvPr>
        </p:nvSpPr>
        <p:spPr/>
        <p:txBody>
          <a:bodyPr/>
          <a:lstStyle/>
          <a:p>
            <a:fld id="{F46C79FD-C571-418B-AB0F-5EE936C85276}" type="slidenum">
              <a:rPr lang="en-GB" smtClean="0"/>
              <a:t>15</a:t>
            </a:fld>
            <a:endParaRPr lang="en-GB"/>
          </a:p>
        </p:txBody>
      </p:sp>
    </p:spTree>
    <p:extLst>
      <p:ext uri="{BB962C8B-B14F-4D97-AF65-F5344CB8AC3E}">
        <p14:creationId xmlns:p14="http://schemas.microsoft.com/office/powerpoint/2010/main" val="3170321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a:spLocks noGrp="1"/>
          </p:cNvSpPr>
          <p:nvPr>
            <p:ph type="title"/>
          </p:nvPr>
        </p:nvSpPr>
        <p:spPr>
          <a:xfrm>
            <a:off x="3141966" y="762785"/>
            <a:ext cx="8457372" cy="782357"/>
          </a:xfrm>
        </p:spPr>
        <p:txBody>
          <a:bodyPr/>
          <a:lstStyle/>
          <a:p>
            <a:r>
              <a:rPr lang="it-IT" dirty="0" err="1">
                <a:solidFill>
                  <a:srgbClr val="024EA2"/>
                </a:solidFill>
              </a:rPr>
              <a:t>Biogeographical</a:t>
            </a:r>
            <a:r>
              <a:rPr lang="it-IT" dirty="0">
                <a:solidFill>
                  <a:srgbClr val="024EA2"/>
                </a:solidFill>
              </a:rPr>
              <a:t> </a:t>
            </a:r>
            <a:r>
              <a:rPr lang="it-IT" dirty="0" err="1">
                <a:solidFill>
                  <a:srgbClr val="024EA2"/>
                </a:solidFill>
              </a:rPr>
              <a:t>zones</a:t>
            </a:r>
            <a:r>
              <a:rPr lang="it-IT" dirty="0">
                <a:solidFill>
                  <a:srgbClr val="024EA2"/>
                </a:solidFill>
              </a:rPr>
              <a:t>: </a:t>
            </a:r>
            <a:r>
              <a:rPr lang="it-IT" dirty="0" err="1">
                <a:solidFill>
                  <a:srgbClr val="024EA2"/>
                </a:solidFill>
              </a:rPr>
              <a:t>Biotic</a:t>
            </a:r>
            <a:r>
              <a:rPr lang="it-IT" dirty="0">
                <a:solidFill>
                  <a:srgbClr val="024EA2"/>
                </a:solidFill>
              </a:rPr>
              <a:t> </a:t>
            </a:r>
            <a:r>
              <a:rPr lang="it-IT" dirty="0" err="1">
                <a:solidFill>
                  <a:srgbClr val="024EA2"/>
                </a:solidFill>
              </a:rPr>
              <a:t>factors</a:t>
            </a:r>
            <a:endParaRPr lang="it-IT" dirty="0">
              <a:solidFill>
                <a:srgbClr val="024EA2"/>
              </a:solidFill>
            </a:endParaRPr>
          </a:p>
        </p:txBody>
      </p:sp>
      <p:sp>
        <p:nvSpPr>
          <p:cNvPr id="2" name="Rettangolo 1"/>
          <p:cNvSpPr/>
          <p:nvPr/>
        </p:nvSpPr>
        <p:spPr>
          <a:xfrm>
            <a:off x="2207568" y="1988840"/>
            <a:ext cx="7848872" cy="2585323"/>
          </a:xfrm>
          <a:prstGeom prst="rect">
            <a:avLst/>
          </a:prstGeom>
        </p:spPr>
        <p:txBody>
          <a:bodyPr wrap="square">
            <a:spAutoFit/>
          </a:bodyPr>
          <a:lstStyle/>
          <a:p>
            <a:r>
              <a:rPr lang="en-US" dirty="0"/>
              <a:t>Relevant baseline(s) of the receiving environment(s): </a:t>
            </a:r>
          </a:p>
          <a:p>
            <a:r>
              <a:rPr lang="en-US" dirty="0"/>
              <a:t>production systems, indigenous biota and their interactions. </a:t>
            </a:r>
          </a:p>
          <a:p>
            <a:r>
              <a:rPr lang="en-US" dirty="0">
                <a:solidFill>
                  <a:srgbClr val="FF0000"/>
                </a:solidFill>
              </a:rPr>
              <a:t>Fragmentary data</a:t>
            </a:r>
          </a:p>
          <a:p>
            <a:endParaRPr lang="en-US" dirty="0"/>
          </a:p>
          <a:p>
            <a:r>
              <a:rPr lang="en-US" b="1" dirty="0">
                <a:solidFill>
                  <a:schemeClr val="accent2"/>
                </a:solidFill>
              </a:rPr>
              <a:t>In crop</a:t>
            </a:r>
            <a:r>
              <a:rPr lang="en-US" dirty="0"/>
              <a:t>: What are the comparators? Pesticide use? Organic farming? Tillage?</a:t>
            </a:r>
          </a:p>
          <a:p>
            <a:r>
              <a:rPr lang="en-US" b="1" dirty="0">
                <a:solidFill>
                  <a:srgbClr val="006600"/>
                </a:solidFill>
              </a:rPr>
              <a:t>Off-crop: </a:t>
            </a:r>
            <a:r>
              <a:rPr lang="en-US" dirty="0"/>
              <a:t>Faunal lists of valued species? Protected areas? Area-wide management programs</a:t>
            </a:r>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1257" y="4679203"/>
            <a:ext cx="3028950"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3269" y="4679203"/>
            <a:ext cx="3835638" cy="1324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a:extLst>
              <a:ext uri="{FF2B5EF4-FFF2-40B4-BE49-F238E27FC236}">
                <a16:creationId xmlns:a16="http://schemas.microsoft.com/office/drawing/2014/main" id="{065BE7FE-06EE-BBAA-8D3C-B56360E6D46D}"/>
              </a:ext>
            </a:extLst>
          </p:cNvPr>
          <p:cNvSpPr>
            <a:spLocks noGrp="1"/>
          </p:cNvSpPr>
          <p:nvPr>
            <p:ph type="sldNum" sz="quarter" idx="12"/>
          </p:nvPr>
        </p:nvSpPr>
        <p:spPr/>
        <p:txBody>
          <a:bodyPr/>
          <a:lstStyle/>
          <a:p>
            <a:fld id="{F46C79FD-C571-418B-AB0F-5EE936C85276}" type="slidenum">
              <a:rPr lang="en-GB" smtClean="0"/>
              <a:t>16</a:t>
            </a:fld>
            <a:endParaRPr lang="en-GB"/>
          </a:p>
        </p:txBody>
      </p:sp>
    </p:spTree>
    <p:extLst>
      <p:ext uri="{BB962C8B-B14F-4D97-AF65-F5344CB8AC3E}">
        <p14:creationId xmlns:p14="http://schemas.microsoft.com/office/powerpoint/2010/main" val="78129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41966" y="838335"/>
            <a:ext cx="8457372" cy="782357"/>
          </a:xfrm>
        </p:spPr>
        <p:txBody>
          <a:bodyPr/>
          <a:lstStyle/>
          <a:p>
            <a:r>
              <a:rPr lang="it-IT" dirty="0">
                <a:solidFill>
                  <a:srgbClr val="024EA2"/>
                </a:solidFill>
              </a:rPr>
              <a:t>How </a:t>
            </a:r>
            <a:r>
              <a:rPr lang="it-IT" dirty="0" err="1">
                <a:solidFill>
                  <a:srgbClr val="024EA2"/>
                </a:solidFill>
              </a:rPr>
              <a:t>would</a:t>
            </a:r>
            <a:r>
              <a:rPr lang="it-IT" dirty="0">
                <a:solidFill>
                  <a:srgbClr val="024EA2"/>
                </a:solidFill>
              </a:rPr>
              <a:t> </a:t>
            </a:r>
            <a:r>
              <a:rPr lang="it-IT" dirty="0" err="1">
                <a:solidFill>
                  <a:srgbClr val="024EA2"/>
                </a:solidFill>
              </a:rPr>
              <a:t>you</a:t>
            </a:r>
            <a:r>
              <a:rPr lang="it-IT" dirty="0">
                <a:solidFill>
                  <a:srgbClr val="024EA2"/>
                </a:solidFill>
              </a:rPr>
              <a:t> </a:t>
            </a:r>
            <a:r>
              <a:rPr lang="it-IT" dirty="0" err="1">
                <a:solidFill>
                  <a:srgbClr val="024EA2"/>
                </a:solidFill>
              </a:rPr>
              <a:t>measure</a:t>
            </a:r>
            <a:r>
              <a:rPr lang="it-IT" dirty="0">
                <a:solidFill>
                  <a:srgbClr val="024EA2"/>
                </a:solidFill>
              </a:rPr>
              <a:t> up? </a:t>
            </a:r>
            <a:br>
              <a:rPr lang="it-IT" dirty="0">
                <a:solidFill>
                  <a:srgbClr val="024EA2"/>
                </a:solidFill>
              </a:rPr>
            </a:br>
            <a:r>
              <a:rPr lang="it-IT" dirty="0" err="1">
                <a:solidFill>
                  <a:srgbClr val="024EA2"/>
                </a:solidFill>
              </a:rPr>
              <a:t>Let’s</a:t>
            </a:r>
            <a:r>
              <a:rPr lang="it-IT" dirty="0">
                <a:solidFill>
                  <a:srgbClr val="024EA2"/>
                </a:solidFill>
              </a:rPr>
              <a:t> </a:t>
            </a:r>
            <a:r>
              <a:rPr lang="it-IT" dirty="0" err="1">
                <a:solidFill>
                  <a:srgbClr val="024EA2"/>
                </a:solidFill>
              </a:rPr>
              <a:t>discuss</a:t>
            </a:r>
            <a:endParaRPr lang="it-IT" dirty="0">
              <a:solidFill>
                <a:srgbClr val="024EA2"/>
              </a:solidFill>
            </a:endParaRPr>
          </a:p>
        </p:txBody>
      </p:sp>
      <p:sp>
        <p:nvSpPr>
          <p:cNvPr id="3" name="CasellaDiTesto 2"/>
          <p:cNvSpPr txBox="1"/>
          <p:nvPr/>
        </p:nvSpPr>
        <p:spPr>
          <a:xfrm>
            <a:off x="1256272" y="2307873"/>
            <a:ext cx="9679455" cy="1938992"/>
          </a:xfrm>
          <a:prstGeom prst="rect">
            <a:avLst/>
          </a:prstGeom>
          <a:noFill/>
        </p:spPr>
        <p:txBody>
          <a:bodyPr wrap="square" rtlCol="0">
            <a:spAutoFit/>
          </a:bodyPr>
          <a:lstStyle/>
          <a:p>
            <a:pPr marL="342900" indent="-342900">
              <a:buFontTx/>
              <a:buChar char="-"/>
            </a:pPr>
            <a:r>
              <a:rPr lang="it-IT" sz="2400" dirty="0"/>
              <a:t>France falls into 4 climate zones according to Natura 2000 (more if SEAMLESS zoning is considered), Italy lies in three different ones;</a:t>
            </a:r>
          </a:p>
          <a:p>
            <a:pPr marL="342900" indent="-342900">
              <a:buFontTx/>
              <a:buChar char="-"/>
            </a:pPr>
            <a:r>
              <a:rPr lang="it-IT" sz="2400" dirty="0"/>
              <a:t>Portugal </a:t>
            </a:r>
            <a:r>
              <a:rPr lang="it-IT" sz="2400" dirty="0" err="1"/>
              <a:t>issued</a:t>
            </a:r>
            <a:r>
              <a:rPr lang="it-IT" sz="2400" dirty="0"/>
              <a:t> a </a:t>
            </a:r>
            <a:r>
              <a:rPr lang="it-IT" sz="2400" dirty="0" err="1"/>
              <a:t>safeguard</a:t>
            </a:r>
            <a:r>
              <a:rPr lang="it-IT" sz="2400" dirty="0"/>
              <a:t> </a:t>
            </a:r>
            <a:r>
              <a:rPr lang="it-IT" sz="2400" dirty="0" err="1"/>
              <a:t>clause</a:t>
            </a:r>
            <a:r>
              <a:rPr lang="it-IT" sz="2400" dirty="0"/>
              <a:t> for the </a:t>
            </a:r>
            <a:r>
              <a:rPr lang="it-IT" sz="2400" dirty="0" err="1"/>
              <a:t>territories</a:t>
            </a:r>
            <a:r>
              <a:rPr lang="it-IT" sz="2400" dirty="0"/>
              <a:t> of Madeira: </a:t>
            </a:r>
            <a:r>
              <a:rPr lang="it-IT" sz="2400" dirty="0" err="1"/>
              <a:t>is</a:t>
            </a:r>
            <a:r>
              <a:rPr lang="it-IT" sz="2400" dirty="0"/>
              <a:t> ERA </a:t>
            </a:r>
            <a:r>
              <a:rPr lang="it-IT" sz="2400" dirty="0" err="1"/>
              <a:t>valid</a:t>
            </a:r>
            <a:r>
              <a:rPr lang="it-IT" sz="2400" dirty="0"/>
              <a:t> for the </a:t>
            </a:r>
            <a:r>
              <a:rPr lang="it-IT" sz="2400" dirty="0" err="1"/>
              <a:t>Macaronesian</a:t>
            </a:r>
            <a:r>
              <a:rPr lang="it-IT" sz="2400" dirty="0"/>
              <a:t> zone?</a:t>
            </a:r>
          </a:p>
          <a:p>
            <a:pPr marL="342900" indent="-342900">
              <a:buFontTx/>
              <a:buChar char="-"/>
            </a:pPr>
            <a:r>
              <a:rPr lang="it-IT" sz="2400" dirty="0" err="1"/>
              <a:t>Hungary</a:t>
            </a:r>
            <a:r>
              <a:rPr lang="it-IT" sz="2400" dirty="0"/>
              <a:t> </a:t>
            </a:r>
            <a:r>
              <a:rPr lang="it-IT" sz="2400" dirty="0" err="1"/>
              <a:t>calls</a:t>
            </a:r>
            <a:r>
              <a:rPr lang="it-IT" sz="2400" dirty="0"/>
              <a:t> for </a:t>
            </a:r>
            <a:r>
              <a:rPr lang="it-IT" sz="2400" dirty="0" err="1"/>
              <a:t>specific</a:t>
            </a:r>
            <a:r>
              <a:rPr lang="it-IT" sz="2400" dirty="0"/>
              <a:t> ERA in the </a:t>
            </a:r>
            <a:r>
              <a:rPr lang="it-IT" sz="2400" dirty="0" err="1"/>
              <a:t>Pannonian</a:t>
            </a:r>
            <a:r>
              <a:rPr lang="it-IT" sz="2400" dirty="0"/>
              <a:t> </a:t>
            </a:r>
            <a:r>
              <a:rPr lang="it-IT" sz="2400" dirty="0" err="1"/>
              <a:t>basin</a:t>
            </a:r>
            <a:endParaRPr lang="it-IT" sz="2400" dirty="0"/>
          </a:p>
        </p:txBody>
      </p:sp>
      <p:sp>
        <p:nvSpPr>
          <p:cNvPr id="4" name="Slide Number Placeholder 3">
            <a:extLst>
              <a:ext uri="{FF2B5EF4-FFF2-40B4-BE49-F238E27FC236}">
                <a16:creationId xmlns:a16="http://schemas.microsoft.com/office/drawing/2014/main" id="{C140ACEF-4FEA-B8AB-3FC8-1FEE2C39B5A0}"/>
              </a:ext>
            </a:extLst>
          </p:cNvPr>
          <p:cNvSpPr>
            <a:spLocks noGrp="1"/>
          </p:cNvSpPr>
          <p:nvPr>
            <p:ph type="sldNum" sz="quarter" idx="12"/>
          </p:nvPr>
        </p:nvSpPr>
        <p:spPr/>
        <p:txBody>
          <a:bodyPr/>
          <a:lstStyle/>
          <a:p>
            <a:fld id="{F46C79FD-C571-418B-AB0F-5EE936C85276}" type="slidenum">
              <a:rPr lang="en-GB" smtClean="0"/>
              <a:t>17</a:t>
            </a:fld>
            <a:endParaRPr lang="en-GB"/>
          </a:p>
        </p:txBody>
      </p:sp>
    </p:spTree>
    <p:extLst>
      <p:ext uri="{BB962C8B-B14F-4D97-AF65-F5344CB8AC3E}">
        <p14:creationId xmlns:p14="http://schemas.microsoft.com/office/powerpoint/2010/main" val="166952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idx="1"/>
          </p:nvPr>
        </p:nvSpPr>
        <p:spPr/>
        <p:txBody>
          <a:bodyPr/>
          <a:lstStyle/>
          <a:p>
            <a:pPr eaLnBrk="1" hangingPunct="1">
              <a:buClr>
                <a:srgbClr val="FF6600"/>
              </a:buClr>
              <a:buFont typeface="Wingdings" pitchFamily="2" charset="2"/>
              <a:buChar char="ü"/>
            </a:pPr>
            <a:r>
              <a:rPr lang="en-GB" altLang="it-IT" sz="1800" dirty="0">
                <a:solidFill>
                  <a:srgbClr val="43428E"/>
                </a:solidFill>
              </a:rPr>
              <a:t>For cultivation of GM crops, the existing geographical zones should be considered </a:t>
            </a:r>
            <a:r>
              <a:rPr lang="en-GB" altLang="it-IT" sz="1800" b="1" dirty="0">
                <a:solidFill>
                  <a:srgbClr val="43428E"/>
                </a:solidFill>
              </a:rPr>
              <a:t>in the context of cultivation area </a:t>
            </a:r>
            <a:r>
              <a:rPr lang="en-GB" altLang="it-IT" sz="1800" dirty="0">
                <a:solidFill>
                  <a:srgbClr val="43428E"/>
                </a:solidFill>
              </a:rPr>
              <a:t>of specific crops; </a:t>
            </a:r>
          </a:p>
          <a:p>
            <a:pPr eaLnBrk="1" hangingPunct="1">
              <a:spcAft>
                <a:spcPct val="20000"/>
              </a:spcAft>
              <a:buClr>
                <a:srgbClr val="FF6600"/>
              </a:buClr>
              <a:buFont typeface="Wingdings" pitchFamily="2" charset="2"/>
              <a:buChar char="ü"/>
            </a:pPr>
            <a:r>
              <a:rPr lang="en-GB" altLang="it-IT" sz="1800" dirty="0">
                <a:solidFill>
                  <a:srgbClr val="43428E"/>
                </a:solidFill>
              </a:rPr>
              <a:t>Proper ERA for various crop species considered for cultivation (</a:t>
            </a:r>
            <a:r>
              <a:rPr lang="hu-HU" altLang="it-IT" sz="1800" dirty="0">
                <a:solidFill>
                  <a:srgbClr val="43428E"/>
                </a:solidFill>
              </a:rPr>
              <a:t>maize, soybean, </a:t>
            </a:r>
            <a:r>
              <a:rPr lang="en-GB" altLang="it-IT" sz="1800" dirty="0">
                <a:solidFill>
                  <a:srgbClr val="43428E"/>
                </a:solidFill>
              </a:rPr>
              <a:t>rice, cotton, oilseed rape, ornamentals, perennials, etc.) does not allow pre-defined regions for field testing;</a:t>
            </a:r>
            <a:endParaRPr lang="hu-HU" altLang="it-IT" sz="1800" dirty="0">
              <a:solidFill>
                <a:srgbClr val="43428E"/>
              </a:solidFill>
            </a:endParaRPr>
          </a:p>
          <a:p>
            <a:pPr eaLnBrk="1" hangingPunct="1">
              <a:spcAft>
                <a:spcPct val="20000"/>
              </a:spcAft>
              <a:buClr>
                <a:srgbClr val="FF6600"/>
              </a:buClr>
              <a:buFont typeface="Wingdings" pitchFamily="2" charset="2"/>
              <a:buChar char="ü"/>
            </a:pPr>
            <a:endParaRPr lang="hu-HU" altLang="it-IT" sz="1800" dirty="0">
              <a:solidFill>
                <a:srgbClr val="43428E"/>
              </a:solidFill>
            </a:endParaRPr>
          </a:p>
          <a:p>
            <a:pPr eaLnBrk="1" hangingPunct="1">
              <a:spcAft>
                <a:spcPct val="20000"/>
              </a:spcAft>
              <a:buClr>
                <a:srgbClr val="FF6600"/>
              </a:buClr>
              <a:buFont typeface="Wingdings" pitchFamily="2" charset="2"/>
              <a:buChar char="ü"/>
            </a:pPr>
            <a:r>
              <a:rPr lang="en-US" altLang="it-IT" sz="1800" dirty="0">
                <a:solidFill>
                  <a:srgbClr val="43428E"/>
                </a:solidFill>
              </a:rPr>
              <a:t>Even for the same </a:t>
            </a:r>
            <a:r>
              <a:rPr lang="hu-HU" altLang="it-IT" sz="1800" dirty="0">
                <a:solidFill>
                  <a:srgbClr val="43428E"/>
                </a:solidFill>
              </a:rPr>
              <a:t>(crop)</a:t>
            </a:r>
            <a:r>
              <a:rPr lang="en-US" altLang="it-IT" sz="1800" dirty="0">
                <a:solidFill>
                  <a:srgbClr val="43428E"/>
                </a:solidFill>
              </a:rPr>
              <a:t>plant with different </a:t>
            </a:r>
            <a:r>
              <a:rPr lang="hu-HU" altLang="it-IT" sz="1800" dirty="0">
                <a:solidFill>
                  <a:srgbClr val="43428E"/>
                </a:solidFill>
              </a:rPr>
              <a:t>type</a:t>
            </a:r>
            <a:r>
              <a:rPr lang="en-US" altLang="it-IT" sz="1800" dirty="0">
                <a:solidFill>
                  <a:srgbClr val="43428E"/>
                </a:solidFill>
              </a:rPr>
              <a:t> of events (drought tolerance, cold tolerance) pre</a:t>
            </a:r>
            <a:r>
              <a:rPr lang="hu-HU" altLang="it-IT" sz="1800" dirty="0">
                <a:solidFill>
                  <a:srgbClr val="43428E"/>
                </a:solidFill>
              </a:rPr>
              <a:t>-</a:t>
            </a:r>
            <a:r>
              <a:rPr lang="en-US" altLang="it-IT" sz="1800" dirty="0">
                <a:solidFill>
                  <a:srgbClr val="43428E"/>
                </a:solidFill>
              </a:rPr>
              <a:t>defined region</a:t>
            </a:r>
            <a:r>
              <a:rPr lang="hu-HU" altLang="it-IT" sz="1800" dirty="0">
                <a:solidFill>
                  <a:srgbClr val="43428E"/>
                </a:solidFill>
              </a:rPr>
              <a:t>s</a:t>
            </a:r>
            <a:r>
              <a:rPr lang="en-US" altLang="it-IT" sz="1800" dirty="0">
                <a:solidFill>
                  <a:srgbClr val="43428E"/>
                </a:solidFill>
              </a:rPr>
              <a:t> for testing for ERA </a:t>
            </a:r>
            <a:r>
              <a:rPr lang="en-US" altLang="it-IT" sz="1800" b="1" dirty="0">
                <a:solidFill>
                  <a:srgbClr val="43428E"/>
                </a:solidFill>
              </a:rPr>
              <a:t>seems to be inappropriate</a:t>
            </a:r>
            <a:r>
              <a:rPr lang="en-US" altLang="it-IT" sz="1800" dirty="0">
                <a:solidFill>
                  <a:srgbClr val="43428E"/>
                </a:solidFill>
              </a:rPr>
              <a:t>;</a:t>
            </a:r>
          </a:p>
          <a:p>
            <a:pPr eaLnBrk="1" hangingPunct="1">
              <a:spcAft>
                <a:spcPct val="20000"/>
              </a:spcAft>
              <a:buClr>
                <a:srgbClr val="FF6600"/>
              </a:buClr>
              <a:buFont typeface="Wingdings" pitchFamily="2" charset="2"/>
              <a:buChar char="ü"/>
            </a:pPr>
            <a:endParaRPr lang="en-GB" altLang="it-IT" sz="1800" dirty="0">
              <a:solidFill>
                <a:srgbClr val="43428E"/>
              </a:solidFill>
            </a:endParaRPr>
          </a:p>
          <a:p>
            <a:pPr eaLnBrk="1" hangingPunct="1">
              <a:spcAft>
                <a:spcPct val="20000"/>
              </a:spcAft>
              <a:buClr>
                <a:srgbClr val="FF6600"/>
              </a:buClr>
              <a:buFont typeface="Wingdings" pitchFamily="2" charset="2"/>
              <a:buChar char="ü"/>
            </a:pPr>
            <a:r>
              <a:rPr lang="hu-HU" altLang="it-IT" sz="1800" dirty="0">
                <a:solidFill>
                  <a:srgbClr val="43428E"/>
                </a:solidFill>
              </a:rPr>
              <a:t>Therefore, </a:t>
            </a:r>
            <a:r>
              <a:rPr lang="hu-HU" altLang="it-IT" sz="1800" b="1" dirty="0">
                <a:solidFill>
                  <a:srgbClr val="43428E"/>
                </a:solidFill>
              </a:rPr>
              <a:t>f</a:t>
            </a:r>
            <a:r>
              <a:rPr lang="en-GB" altLang="it-IT" sz="1800" b="1" dirty="0" err="1">
                <a:solidFill>
                  <a:srgbClr val="43428E"/>
                </a:solidFill>
              </a:rPr>
              <a:t>lexible</a:t>
            </a:r>
            <a:r>
              <a:rPr lang="en-GB" altLang="it-IT" sz="1800" b="1" dirty="0">
                <a:solidFill>
                  <a:srgbClr val="43428E"/>
                </a:solidFill>
              </a:rPr>
              <a:t> approach for identifying criteria </a:t>
            </a:r>
            <a:r>
              <a:rPr lang="en-GB" altLang="it-IT" sz="1800" dirty="0">
                <a:solidFill>
                  <a:srgbClr val="43428E"/>
                </a:solidFill>
              </a:rPr>
              <a:t>to select appropriate geographical regions where to perform field trials most adequate</a:t>
            </a:r>
          </a:p>
          <a:p>
            <a:endParaRPr lang="it-IT" sz="1800" dirty="0"/>
          </a:p>
        </p:txBody>
      </p:sp>
      <p:sp>
        <p:nvSpPr>
          <p:cNvPr id="2" name="Titolo 1"/>
          <p:cNvSpPr>
            <a:spLocks noGrp="1"/>
          </p:cNvSpPr>
          <p:nvPr>
            <p:ph type="title"/>
          </p:nvPr>
        </p:nvSpPr>
        <p:spPr>
          <a:xfrm>
            <a:off x="3070047" y="409620"/>
            <a:ext cx="8457372" cy="782357"/>
          </a:xfrm>
        </p:spPr>
        <p:txBody>
          <a:bodyPr/>
          <a:lstStyle/>
          <a:p>
            <a:r>
              <a:rPr lang="en-GB" altLang="it-IT" dirty="0">
                <a:solidFill>
                  <a:srgbClr val="024EA2"/>
                </a:solidFill>
                <a:latin typeface="+mn-lt"/>
              </a:rPr>
              <a:t>Receiving environments</a:t>
            </a:r>
            <a:endParaRPr lang="it-IT" dirty="0">
              <a:solidFill>
                <a:srgbClr val="024EA2"/>
              </a:solidFill>
              <a:latin typeface="+mn-lt"/>
            </a:endParaRPr>
          </a:p>
        </p:txBody>
      </p:sp>
      <p:sp>
        <p:nvSpPr>
          <p:cNvPr id="5" name="Slide Number Placeholder 4">
            <a:extLst>
              <a:ext uri="{FF2B5EF4-FFF2-40B4-BE49-F238E27FC236}">
                <a16:creationId xmlns:a16="http://schemas.microsoft.com/office/drawing/2014/main" id="{029E1F7D-E1C9-C39C-43DF-10CB14F1498A}"/>
              </a:ext>
            </a:extLst>
          </p:cNvPr>
          <p:cNvSpPr>
            <a:spLocks noGrp="1"/>
          </p:cNvSpPr>
          <p:nvPr>
            <p:ph type="sldNum" sz="quarter" idx="12"/>
          </p:nvPr>
        </p:nvSpPr>
        <p:spPr/>
        <p:txBody>
          <a:bodyPr/>
          <a:lstStyle/>
          <a:p>
            <a:fld id="{F46C79FD-C571-418B-AB0F-5EE936C85276}" type="slidenum">
              <a:rPr lang="en-GB" smtClean="0"/>
              <a:t>18</a:t>
            </a:fld>
            <a:endParaRPr lang="en-GB"/>
          </a:p>
        </p:txBody>
      </p:sp>
    </p:spTree>
    <p:extLst>
      <p:ext uri="{BB962C8B-B14F-4D97-AF65-F5344CB8AC3E}">
        <p14:creationId xmlns:p14="http://schemas.microsoft.com/office/powerpoint/2010/main" val="32446147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idx="1"/>
          </p:nvPr>
        </p:nvSpPr>
        <p:spPr>
          <a:xfrm>
            <a:off x="4955827" y="1805231"/>
            <a:ext cx="3728787" cy="3881904"/>
          </a:xfrm>
        </p:spPr>
        <p:txBody>
          <a:bodyPr/>
          <a:lstStyle/>
          <a:p>
            <a:pPr marL="342900" indent="-342900">
              <a:buFontTx/>
              <a:buChar char="-"/>
            </a:pPr>
            <a:r>
              <a:rPr lang="it-IT" sz="2800" dirty="0">
                <a:solidFill>
                  <a:srgbClr val="0F5494"/>
                </a:solidFill>
              </a:rPr>
              <a:t>Agricultural production systems</a:t>
            </a:r>
          </a:p>
          <a:p>
            <a:pPr marL="342900" indent="-342900">
              <a:buFontTx/>
              <a:buChar char="-"/>
            </a:pPr>
            <a:r>
              <a:rPr lang="it-IT" sz="2800" dirty="0">
                <a:solidFill>
                  <a:srgbClr val="0F5494"/>
                </a:solidFill>
              </a:rPr>
              <a:t>Changes in crop management</a:t>
            </a:r>
          </a:p>
          <a:p>
            <a:pPr marL="342900" indent="-342900">
              <a:buFontTx/>
              <a:buChar char="-"/>
            </a:pPr>
            <a:r>
              <a:rPr lang="it-IT" sz="2800" dirty="0">
                <a:solidFill>
                  <a:srgbClr val="0F5494"/>
                </a:solidFill>
              </a:rPr>
              <a:t>How to assess</a:t>
            </a:r>
          </a:p>
          <a:p>
            <a:endParaRPr lang="it-IT" sz="2400" dirty="0"/>
          </a:p>
        </p:txBody>
      </p:sp>
      <p:sp>
        <p:nvSpPr>
          <p:cNvPr id="2" name="Titolo 1"/>
          <p:cNvSpPr>
            <a:spLocks noGrp="1"/>
          </p:cNvSpPr>
          <p:nvPr>
            <p:ph type="title"/>
          </p:nvPr>
        </p:nvSpPr>
        <p:spPr>
          <a:xfrm>
            <a:off x="3308278" y="482860"/>
            <a:ext cx="8178043" cy="782357"/>
          </a:xfrm>
        </p:spPr>
        <p:txBody>
          <a:bodyPr/>
          <a:lstStyle/>
          <a:p>
            <a:r>
              <a:rPr lang="it-IT" dirty="0" err="1">
                <a:solidFill>
                  <a:srgbClr val="024EA2"/>
                </a:solidFill>
              </a:rPr>
              <a:t>Farming</a:t>
            </a:r>
            <a:r>
              <a:rPr lang="it-IT" dirty="0">
                <a:solidFill>
                  <a:srgbClr val="024EA2"/>
                </a:solidFill>
              </a:rPr>
              <a:t> </a:t>
            </a:r>
            <a:r>
              <a:rPr lang="it-IT" dirty="0" err="1">
                <a:solidFill>
                  <a:srgbClr val="024EA2"/>
                </a:solidFill>
              </a:rPr>
              <a:t>practices</a:t>
            </a:r>
            <a:endParaRPr lang="it-IT" dirty="0">
              <a:solidFill>
                <a:srgbClr val="024EA2"/>
              </a:solidFill>
            </a:endParaRPr>
          </a:p>
        </p:txBody>
      </p:sp>
      <p:pic>
        <p:nvPicPr>
          <p:cNvPr id="2053" name="Picture 5"/>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28374" r="28374"/>
          <a:stretch>
            <a:fillRect/>
          </a:stretch>
        </p:blipFill>
        <p:spPr bwMode="auto">
          <a:xfrm>
            <a:off x="923895" y="1805231"/>
            <a:ext cx="3252995" cy="4561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0D89C4A9-4B2C-67EA-C04E-17A79F4759AB}"/>
              </a:ext>
            </a:extLst>
          </p:cNvPr>
          <p:cNvSpPr>
            <a:spLocks noGrp="1"/>
          </p:cNvSpPr>
          <p:nvPr>
            <p:ph type="sldNum" sz="quarter" idx="12"/>
          </p:nvPr>
        </p:nvSpPr>
        <p:spPr/>
        <p:txBody>
          <a:bodyPr/>
          <a:lstStyle/>
          <a:p>
            <a:fld id="{F46C79FD-C571-418B-AB0F-5EE936C85276}" type="slidenum">
              <a:rPr lang="en-GB" smtClean="0"/>
              <a:t>19</a:t>
            </a:fld>
            <a:endParaRPr lang="en-GB"/>
          </a:p>
        </p:txBody>
      </p:sp>
    </p:spTree>
    <p:extLst>
      <p:ext uri="{BB962C8B-B14F-4D97-AF65-F5344CB8AC3E}">
        <p14:creationId xmlns:p14="http://schemas.microsoft.com/office/powerpoint/2010/main" val="2976648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id="{A6C69497-AE7B-4E22-8C31-9929216162AB}"/>
              </a:ext>
            </a:extLst>
          </p:cNvPr>
          <p:cNvSpPr>
            <a:spLocks noGrp="1"/>
          </p:cNvSpPr>
          <p:nvPr>
            <p:ph idx="1"/>
          </p:nvPr>
        </p:nvSpPr>
        <p:spPr/>
        <p:txBody>
          <a:bodyPr/>
          <a:lstStyle/>
          <a:p>
            <a:r>
              <a:rPr lang="it-IT" sz="2800" dirty="0" err="1"/>
              <a:t>Understanding</a:t>
            </a:r>
            <a:r>
              <a:rPr lang="it-IT" sz="2800" dirty="0"/>
              <a:t> the «arena» </a:t>
            </a:r>
            <a:r>
              <a:rPr lang="it-IT" sz="2800" dirty="0" err="1"/>
              <a:t>where</a:t>
            </a:r>
            <a:r>
              <a:rPr lang="it-IT" sz="2800" dirty="0"/>
              <a:t> </a:t>
            </a:r>
            <a:r>
              <a:rPr lang="it-IT" sz="2800" dirty="0" err="1"/>
              <a:t>environmental</a:t>
            </a:r>
            <a:r>
              <a:rPr lang="it-IT" sz="2800" dirty="0"/>
              <a:t> impacts </a:t>
            </a:r>
            <a:r>
              <a:rPr lang="it-IT" sz="2800" dirty="0" err="1"/>
              <a:t>could</a:t>
            </a:r>
            <a:r>
              <a:rPr lang="it-IT" sz="2800" dirty="0"/>
              <a:t> </a:t>
            </a:r>
            <a:r>
              <a:rPr lang="it-IT" sz="2800" dirty="0" err="1"/>
              <a:t>occur</a:t>
            </a:r>
            <a:endParaRPr lang="it-IT" sz="2800" dirty="0"/>
          </a:p>
          <a:p>
            <a:r>
              <a:rPr lang="it-IT" sz="2800" dirty="0" err="1"/>
              <a:t>Considerations</a:t>
            </a:r>
            <a:r>
              <a:rPr lang="it-IT" sz="2800" dirty="0"/>
              <a:t> on </a:t>
            </a:r>
            <a:r>
              <a:rPr lang="it-IT" sz="2800" dirty="0" err="1"/>
              <a:t>agriculture-based</a:t>
            </a:r>
            <a:r>
              <a:rPr lang="it-IT" sz="2800" dirty="0"/>
              <a:t> </a:t>
            </a:r>
            <a:r>
              <a:rPr lang="it-IT" sz="2800" dirty="0" err="1"/>
              <a:t>landscapes</a:t>
            </a:r>
            <a:endParaRPr lang="it-IT" sz="2800" dirty="0"/>
          </a:p>
          <a:p>
            <a:r>
              <a:rPr lang="it-IT" sz="2800" dirty="0" err="1"/>
              <a:t>Observing</a:t>
            </a:r>
            <a:r>
              <a:rPr lang="it-IT" sz="2800" dirty="0"/>
              <a:t> the </a:t>
            </a:r>
            <a:r>
              <a:rPr lang="it-IT" sz="2800" dirty="0" err="1"/>
              <a:t>main</a:t>
            </a:r>
            <a:r>
              <a:rPr lang="it-IT" sz="2800" dirty="0"/>
              <a:t> </a:t>
            </a:r>
            <a:r>
              <a:rPr lang="it-IT" sz="2800" dirty="0" err="1"/>
              <a:t>components</a:t>
            </a:r>
            <a:r>
              <a:rPr lang="it-IT" sz="2800" dirty="0"/>
              <a:t> of an </a:t>
            </a:r>
            <a:r>
              <a:rPr lang="it-IT" sz="2800" dirty="0" err="1"/>
              <a:t>agroecosystem</a:t>
            </a:r>
            <a:endParaRPr lang="it-IT" sz="2800" dirty="0"/>
          </a:p>
          <a:p>
            <a:r>
              <a:rPr lang="it-IT" sz="2800" dirty="0" err="1"/>
              <a:t>Evaluating</a:t>
            </a:r>
            <a:r>
              <a:rPr lang="it-IT" sz="2800" dirty="0"/>
              <a:t> the </a:t>
            </a:r>
            <a:r>
              <a:rPr lang="it-IT" sz="2800" dirty="0" err="1"/>
              <a:t>main</a:t>
            </a:r>
            <a:r>
              <a:rPr lang="it-IT" sz="2800" dirty="0"/>
              <a:t> </a:t>
            </a:r>
            <a:r>
              <a:rPr lang="it-IT" sz="2800" dirty="0" err="1"/>
              <a:t>abiotic</a:t>
            </a:r>
            <a:r>
              <a:rPr lang="it-IT" sz="2800" dirty="0"/>
              <a:t>, </a:t>
            </a:r>
            <a:r>
              <a:rPr lang="it-IT" sz="2800" dirty="0" err="1"/>
              <a:t>biotic</a:t>
            </a:r>
            <a:r>
              <a:rPr lang="it-IT" sz="2800" dirty="0"/>
              <a:t> and </a:t>
            </a:r>
            <a:r>
              <a:rPr lang="it-IT" sz="2800" dirty="0" err="1"/>
              <a:t>anthropic</a:t>
            </a:r>
            <a:r>
              <a:rPr lang="it-IT" sz="2800" dirty="0"/>
              <a:t> </a:t>
            </a:r>
            <a:r>
              <a:rPr lang="it-IT" sz="2800" dirty="0" err="1"/>
              <a:t>actors</a:t>
            </a:r>
            <a:r>
              <a:rPr lang="it-IT" sz="2800" dirty="0"/>
              <a:t> in the </a:t>
            </a:r>
            <a:r>
              <a:rPr lang="it-IT" sz="2800" dirty="0" err="1"/>
              <a:t>landscape</a:t>
            </a:r>
            <a:endParaRPr lang="it-IT" sz="2800" dirty="0"/>
          </a:p>
          <a:p>
            <a:r>
              <a:rPr lang="it-IT" sz="2800" dirty="0" err="1"/>
              <a:t>Considering</a:t>
            </a:r>
            <a:r>
              <a:rPr lang="it-IT" sz="2800" dirty="0"/>
              <a:t> </a:t>
            </a:r>
            <a:r>
              <a:rPr lang="it-IT" sz="2800" dirty="0" err="1"/>
              <a:t>differences</a:t>
            </a:r>
            <a:r>
              <a:rPr lang="it-IT" sz="2800" dirty="0"/>
              <a:t> and </a:t>
            </a:r>
            <a:r>
              <a:rPr lang="it-IT" sz="2800" dirty="0" err="1"/>
              <a:t>similarities</a:t>
            </a:r>
            <a:endParaRPr lang="it-IT" sz="2800" dirty="0"/>
          </a:p>
          <a:p>
            <a:endParaRPr lang="it-IT" sz="2800" dirty="0"/>
          </a:p>
        </p:txBody>
      </p:sp>
      <p:sp>
        <p:nvSpPr>
          <p:cNvPr id="3" name="Titolo 2">
            <a:extLst>
              <a:ext uri="{FF2B5EF4-FFF2-40B4-BE49-F238E27FC236}">
                <a16:creationId xmlns:a16="http://schemas.microsoft.com/office/drawing/2014/main" id="{F655631D-182F-0B22-4532-D0601ED38703}"/>
              </a:ext>
            </a:extLst>
          </p:cNvPr>
          <p:cNvSpPr>
            <a:spLocks noGrp="1"/>
          </p:cNvSpPr>
          <p:nvPr>
            <p:ph type="title"/>
          </p:nvPr>
        </p:nvSpPr>
        <p:spPr/>
        <p:txBody>
          <a:bodyPr/>
          <a:lstStyle/>
          <a:p>
            <a:r>
              <a:rPr lang="it-IT" dirty="0" err="1"/>
              <a:t>What</a:t>
            </a:r>
            <a:r>
              <a:rPr lang="it-IT" dirty="0"/>
              <a:t> to </a:t>
            </a:r>
            <a:r>
              <a:rPr lang="it-IT" dirty="0" err="1"/>
              <a:t>expect</a:t>
            </a:r>
            <a:r>
              <a:rPr lang="it-IT" dirty="0"/>
              <a:t> from </a:t>
            </a:r>
            <a:r>
              <a:rPr lang="it-IT" dirty="0" err="1"/>
              <a:t>this</a:t>
            </a:r>
            <a:r>
              <a:rPr lang="it-IT" dirty="0"/>
              <a:t> </a:t>
            </a:r>
            <a:r>
              <a:rPr lang="it-IT" dirty="0" err="1"/>
              <a:t>lecture</a:t>
            </a:r>
            <a:endParaRPr lang="it-IT" dirty="0"/>
          </a:p>
        </p:txBody>
      </p:sp>
      <p:sp>
        <p:nvSpPr>
          <p:cNvPr id="4" name="Slide Number Placeholder 3">
            <a:extLst>
              <a:ext uri="{FF2B5EF4-FFF2-40B4-BE49-F238E27FC236}">
                <a16:creationId xmlns:a16="http://schemas.microsoft.com/office/drawing/2014/main" id="{DEF8BCE8-9F37-356D-779D-814C1694AF6E}"/>
              </a:ext>
            </a:extLst>
          </p:cNvPr>
          <p:cNvSpPr>
            <a:spLocks noGrp="1"/>
          </p:cNvSpPr>
          <p:nvPr>
            <p:ph type="sldNum" sz="quarter" idx="12"/>
          </p:nvPr>
        </p:nvSpPr>
        <p:spPr/>
        <p:txBody>
          <a:bodyPr/>
          <a:lstStyle/>
          <a:p>
            <a:fld id="{F46C79FD-C571-418B-AB0F-5EE936C85276}" type="slidenum">
              <a:rPr lang="en-GB" smtClean="0"/>
              <a:t>2</a:t>
            </a:fld>
            <a:endParaRPr lang="en-GB"/>
          </a:p>
        </p:txBody>
      </p:sp>
    </p:spTree>
    <p:extLst>
      <p:ext uri="{BB962C8B-B14F-4D97-AF65-F5344CB8AC3E}">
        <p14:creationId xmlns:p14="http://schemas.microsoft.com/office/powerpoint/2010/main" val="1959392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Espace réservé du numéro de diapositive 6"/>
          <p:cNvSpPr txBox="1">
            <a:spLocks noGrp="1"/>
          </p:cNvSpPr>
          <p:nvPr/>
        </p:nvSpPr>
        <p:spPr bwMode="auto">
          <a:xfrm>
            <a:off x="8401050" y="60928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itchFamily="2" charset="2"/>
              <a:buChar char="§"/>
              <a:defRPr sz="2800">
                <a:solidFill>
                  <a:srgbClr val="43428E"/>
                </a:solidFill>
                <a:latin typeface="Arial" pitchFamily="34" charset="0"/>
              </a:defRPr>
            </a:lvl1pPr>
            <a:lvl2pPr marL="742950" indent="-2857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algn="r" eaLnBrk="1" hangingPunct="1">
              <a:spcBef>
                <a:spcPct val="0"/>
              </a:spcBef>
              <a:buFontTx/>
              <a:buNone/>
            </a:pPr>
            <a:fld id="{7D3FEB2F-0248-4EDF-8DB3-18DEAE5103F6}" type="slidenum">
              <a:rPr lang="en-GB" altLang="en-US" sz="1400" b="1"/>
              <a:pPr algn="r" eaLnBrk="1" hangingPunct="1">
                <a:spcBef>
                  <a:spcPct val="0"/>
                </a:spcBef>
                <a:buFontTx/>
                <a:buNone/>
              </a:pPr>
              <a:t>20</a:t>
            </a:fld>
            <a:endParaRPr lang="en-GB" altLang="en-US" sz="1400" b="1" dirty="0"/>
          </a:p>
        </p:txBody>
      </p:sp>
      <p:sp>
        <p:nvSpPr>
          <p:cNvPr id="778244" name="Text Box 4"/>
          <p:cNvSpPr txBox="1">
            <a:spLocks noChangeArrowheads="1"/>
          </p:cNvSpPr>
          <p:nvPr/>
        </p:nvSpPr>
        <p:spPr bwMode="auto">
          <a:xfrm>
            <a:off x="1703389" y="5851525"/>
            <a:ext cx="8785225" cy="311150"/>
          </a:xfrm>
          <a:prstGeom prst="rect">
            <a:avLst/>
          </a:prstGeom>
          <a:noFill/>
          <a:ln w="9525" algn="ctr">
            <a:noFill/>
            <a:miter lim="800000"/>
            <a:headEnd/>
            <a:tailEnd/>
          </a:ln>
          <a:effectLst/>
        </p:spPr>
        <p:txBody>
          <a:bodyPr>
            <a:spAutoFit/>
          </a:bodyPr>
          <a:lstStyle/>
          <a:p>
            <a:pPr marL="361950" indent="-361950" algn="ctr">
              <a:lnSpc>
                <a:spcPct val="80000"/>
              </a:lnSpc>
              <a:spcBef>
                <a:spcPct val="50000"/>
              </a:spcBef>
              <a:defRPr/>
            </a:pPr>
            <a:endParaRPr lang="en-GB" b="1">
              <a:solidFill>
                <a:srgbClr val="FF6600"/>
              </a:solidFill>
              <a:effectLst>
                <a:outerShdw blurRad="38100" dist="38100" dir="2700000" algn="tl">
                  <a:srgbClr val="C0C0C0"/>
                </a:outerShdw>
              </a:effectLst>
            </a:endParaRPr>
          </a:p>
        </p:txBody>
      </p:sp>
      <p:sp>
        <p:nvSpPr>
          <p:cNvPr id="8199" name="Rectangle 3"/>
          <p:cNvSpPr>
            <a:spLocks noChangeArrowheads="1"/>
          </p:cNvSpPr>
          <p:nvPr/>
        </p:nvSpPr>
        <p:spPr bwMode="auto">
          <a:xfrm>
            <a:off x="1151292" y="1623909"/>
            <a:ext cx="8713787" cy="422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61950" indent="-361950">
              <a:spcBef>
                <a:spcPct val="20000"/>
              </a:spcBef>
              <a:buFont typeface="Wingdings" pitchFamily="2" charset="2"/>
              <a:buChar char="§"/>
              <a:defRPr sz="2800">
                <a:solidFill>
                  <a:srgbClr val="43428E"/>
                </a:solidFill>
                <a:latin typeface="Arial" pitchFamily="34" charset="0"/>
              </a:defRPr>
            </a:lvl1pPr>
            <a:lvl2pPr marL="819150" indent="-3619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eaLnBrk="1" hangingPunct="1">
              <a:lnSpc>
                <a:spcPct val="80000"/>
              </a:lnSpc>
              <a:buFont typeface="Wingdings" pitchFamily="2" charset="2"/>
              <a:buNone/>
            </a:pPr>
            <a:r>
              <a:rPr lang="it-IT" altLang="en-US" sz="800" b="1" dirty="0">
                <a:solidFill>
                  <a:schemeClr val="bg1"/>
                </a:solidFill>
                <a:latin typeface="Tahoma" pitchFamily="34" charset="0"/>
              </a:rPr>
              <a:t>: </a:t>
            </a:r>
          </a:p>
          <a:p>
            <a:pPr eaLnBrk="1" hangingPunct="1">
              <a:lnSpc>
                <a:spcPct val="80000"/>
              </a:lnSpc>
              <a:buClr>
                <a:srgbClr val="FF6600"/>
              </a:buClr>
              <a:buFont typeface="Wingdings" pitchFamily="2" charset="2"/>
              <a:buChar char="Ø"/>
            </a:pPr>
            <a:r>
              <a:rPr lang="en-GB" altLang="en-US" sz="2000" dirty="0">
                <a:solidFill>
                  <a:schemeClr val="tx1"/>
                </a:solidFill>
                <a:latin typeface="Tahoma" pitchFamily="34" charset="0"/>
              </a:rPr>
              <a:t>A GM plant for which approval for cultivation is requested may be </a:t>
            </a:r>
            <a:r>
              <a:rPr lang="en-GB" altLang="en-US" sz="2000" dirty="0">
                <a:solidFill>
                  <a:schemeClr val="tx1"/>
                </a:solidFill>
                <a:latin typeface="+mn-lt"/>
              </a:rPr>
              <a:t>associated</a:t>
            </a:r>
            <a:r>
              <a:rPr lang="en-GB" altLang="en-US" sz="2000" dirty="0">
                <a:solidFill>
                  <a:schemeClr val="tx1"/>
                </a:solidFill>
                <a:latin typeface="Tahoma" pitchFamily="34" charset="0"/>
              </a:rPr>
              <a:t> with different </a:t>
            </a:r>
            <a:r>
              <a:rPr lang="en-GB" altLang="en-US" sz="2000" b="1" dirty="0">
                <a:solidFill>
                  <a:schemeClr val="tx1"/>
                </a:solidFill>
                <a:latin typeface="Tahoma" pitchFamily="34" charset="0"/>
              </a:rPr>
              <a:t>agricultural production systems</a:t>
            </a:r>
            <a:r>
              <a:rPr lang="en-GB" altLang="en-US" sz="2000" dirty="0">
                <a:solidFill>
                  <a:schemeClr val="tx1"/>
                </a:solidFill>
                <a:latin typeface="Tahoma" pitchFamily="34" charset="0"/>
              </a:rPr>
              <a:t>, which represent how the GM plant is introduced, grown, harvested and processed.</a:t>
            </a:r>
          </a:p>
          <a:p>
            <a:pPr eaLnBrk="1" hangingPunct="1">
              <a:lnSpc>
                <a:spcPct val="80000"/>
              </a:lnSpc>
              <a:buClr>
                <a:srgbClr val="FF6600"/>
              </a:buClr>
              <a:buFont typeface="Wingdings" pitchFamily="2" charset="2"/>
              <a:buChar char="Ø"/>
            </a:pPr>
            <a:endParaRPr lang="en-GB" altLang="en-US" sz="2000" dirty="0">
              <a:solidFill>
                <a:schemeClr val="tx1"/>
              </a:solidFill>
              <a:latin typeface="Tahoma" pitchFamily="34" charset="0"/>
            </a:endParaRPr>
          </a:p>
          <a:p>
            <a:pPr eaLnBrk="1" hangingPunct="1">
              <a:lnSpc>
                <a:spcPct val="80000"/>
              </a:lnSpc>
              <a:buClr>
                <a:srgbClr val="FF6600"/>
              </a:buClr>
              <a:buFont typeface="Wingdings" pitchFamily="2" charset="2"/>
              <a:buChar char="Ø"/>
            </a:pPr>
            <a:r>
              <a:rPr lang="en-GB" altLang="en-US" sz="2000" dirty="0">
                <a:solidFill>
                  <a:schemeClr val="tx1"/>
                </a:solidFill>
                <a:latin typeface="Tahoma" pitchFamily="34" charset="0"/>
              </a:rPr>
              <a:t>An agricultural production system is defined by</a:t>
            </a:r>
          </a:p>
          <a:p>
            <a:pPr lvl="1" eaLnBrk="1" hangingPunct="1">
              <a:lnSpc>
                <a:spcPct val="80000"/>
              </a:lnSpc>
              <a:buClr>
                <a:srgbClr val="FF6600"/>
              </a:buClr>
              <a:buFont typeface="Wingdings" pitchFamily="2" charset="2"/>
              <a:buChar char="Ø"/>
            </a:pPr>
            <a:r>
              <a:rPr lang="en-GB" altLang="en-US" sz="2000" b="0" dirty="0">
                <a:solidFill>
                  <a:schemeClr val="tx1"/>
                </a:solidFill>
                <a:latin typeface="Tahoma" pitchFamily="34" charset="0"/>
              </a:rPr>
              <a:t>the specific use of the plant,</a:t>
            </a:r>
          </a:p>
          <a:p>
            <a:pPr lvl="1" eaLnBrk="1" hangingPunct="1">
              <a:lnSpc>
                <a:spcPct val="80000"/>
              </a:lnSpc>
              <a:buClr>
                <a:srgbClr val="FF6600"/>
              </a:buClr>
              <a:buFont typeface="Wingdings" pitchFamily="2" charset="2"/>
              <a:buChar char="Ø"/>
            </a:pPr>
            <a:r>
              <a:rPr lang="en-GB" altLang="en-US" sz="2000" b="0" dirty="0">
                <a:solidFill>
                  <a:schemeClr val="tx1"/>
                </a:solidFill>
                <a:latin typeface="Tahoma" pitchFamily="34" charset="0"/>
              </a:rPr>
              <a:t>the crop rotation (or crop sequence) in which the plant is grown, </a:t>
            </a:r>
          </a:p>
          <a:p>
            <a:pPr lvl="1" eaLnBrk="1" hangingPunct="1">
              <a:lnSpc>
                <a:spcPct val="80000"/>
              </a:lnSpc>
              <a:buClr>
                <a:srgbClr val="FF6600"/>
              </a:buClr>
              <a:buFont typeface="Wingdings" pitchFamily="2" charset="2"/>
              <a:buChar char="Ø"/>
            </a:pPr>
            <a:r>
              <a:rPr lang="en-GB" altLang="en-US" sz="2000" b="0" dirty="0">
                <a:solidFill>
                  <a:schemeClr val="tx1"/>
                </a:solidFill>
                <a:latin typeface="Tahoma" pitchFamily="34" charset="0"/>
              </a:rPr>
              <a:t>the cultivation (or crop management) techniques </a:t>
            </a:r>
          </a:p>
          <a:p>
            <a:pPr marL="457200" lvl="1" indent="0" eaLnBrk="1" hangingPunct="1">
              <a:lnSpc>
                <a:spcPct val="80000"/>
              </a:lnSpc>
              <a:buClr>
                <a:srgbClr val="FF6600"/>
              </a:buClr>
              <a:buNone/>
            </a:pPr>
            <a:r>
              <a:rPr lang="en-GB" altLang="en-US" sz="2000" b="0" dirty="0">
                <a:solidFill>
                  <a:schemeClr val="tx1"/>
                </a:solidFill>
                <a:latin typeface="Tahoma" pitchFamily="34" charset="0"/>
              </a:rPr>
              <a:t> </a:t>
            </a:r>
          </a:p>
          <a:p>
            <a:pPr>
              <a:lnSpc>
                <a:spcPct val="80000"/>
              </a:lnSpc>
              <a:buClr>
                <a:srgbClr val="FF6600"/>
              </a:buClr>
              <a:buFont typeface="Wingdings" pitchFamily="2" charset="2"/>
              <a:buChar char="Ø"/>
            </a:pPr>
            <a:endParaRPr lang="en-GB" altLang="en-US" sz="2000" dirty="0">
              <a:solidFill>
                <a:schemeClr val="tx1"/>
              </a:solidFill>
              <a:latin typeface="Tahoma" pitchFamily="34" charset="0"/>
            </a:endParaRPr>
          </a:p>
          <a:p>
            <a:pPr>
              <a:lnSpc>
                <a:spcPct val="80000"/>
              </a:lnSpc>
              <a:buClr>
                <a:srgbClr val="FF6600"/>
              </a:buClr>
              <a:buFont typeface="Wingdings" pitchFamily="2" charset="2"/>
              <a:buChar char="Ø"/>
            </a:pPr>
            <a:r>
              <a:rPr lang="en-GB" altLang="en-US" sz="2000" dirty="0">
                <a:solidFill>
                  <a:schemeClr val="tx1"/>
                </a:solidFill>
                <a:latin typeface="Tahoma" pitchFamily="34" charset="0"/>
              </a:rPr>
              <a:t>Grain maize, forage maize and sweet maize represent three different agricultural production systems; </a:t>
            </a:r>
          </a:p>
          <a:p>
            <a:pPr eaLnBrk="1" hangingPunct="1">
              <a:lnSpc>
                <a:spcPct val="80000"/>
              </a:lnSpc>
              <a:buClr>
                <a:srgbClr val="FF6600"/>
              </a:buClr>
              <a:buFont typeface="Wingdings" pitchFamily="2" charset="2"/>
              <a:buChar char="Ø"/>
            </a:pPr>
            <a:endParaRPr lang="fr-FR" altLang="en-US" sz="1800" dirty="0">
              <a:latin typeface="Tahoma" pitchFamily="34" charset="0"/>
            </a:endParaRPr>
          </a:p>
        </p:txBody>
      </p:sp>
      <p:sp>
        <p:nvSpPr>
          <p:cNvPr id="2" name="Titolo 1"/>
          <p:cNvSpPr>
            <a:spLocks noGrp="1"/>
          </p:cNvSpPr>
          <p:nvPr>
            <p:ph type="title"/>
          </p:nvPr>
        </p:nvSpPr>
        <p:spPr/>
        <p:txBody>
          <a:bodyPr/>
          <a:lstStyle/>
          <a:p>
            <a:pPr eaLnBrk="1" hangingPunct="1">
              <a:lnSpc>
                <a:spcPct val="80000"/>
              </a:lnSpc>
            </a:pPr>
            <a:r>
              <a:rPr lang="fr-FR" altLang="en-US" dirty="0">
                <a:solidFill>
                  <a:srgbClr val="024EA2"/>
                </a:solidFill>
                <a:latin typeface="+mn-lt"/>
                <a:cs typeface="Tahoma" pitchFamily="34" charset="0"/>
              </a:rPr>
              <a:t>Agricultural production </a:t>
            </a:r>
            <a:r>
              <a:rPr lang="fr-FR" altLang="en-US" dirty="0" err="1">
                <a:solidFill>
                  <a:srgbClr val="024EA2"/>
                </a:solidFill>
                <a:latin typeface="+mn-lt"/>
                <a:cs typeface="Tahoma" pitchFamily="34" charset="0"/>
              </a:rPr>
              <a:t>systems</a:t>
            </a:r>
            <a:r>
              <a:rPr lang="it-IT" altLang="en-US" dirty="0">
                <a:solidFill>
                  <a:srgbClr val="024EA2"/>
                </a:solidFill>
                <a:latin typeface="+mn-lt"/>
                <a:sym typeface="Wingdings" pitchFamily="2" charset="2"/>
              </a:rPr>
              <a:t> </a:t>
            </a:r>
            <a:endParaRPr lang="it-IT" altLang="en-US" dirty="0">
              <a:solidFill>
                <a:srgbClr val="024EA2"/>
              </a:solidFill>
              <a:latin typeface="+mn-lt"/>
            </a:endParaRPr>
          </a:p>
        </p:txBody>
      </p:sp>
      <p:sp>
        <p:nvSpPr>
          <p:cNvPr id="3" name="Slide Number Placeholder 2">
            <a:extLst>
              <a:ext uri="{FF2B5EF4-FFF2-40B4-BE49-F238E27FC236}">
                <a16:creationId xmlns:a16="http://schemas.microsoft.com/office/drawing/2014/main" id="{341CB664-BE3B-73A1-AFC1-749A642D691B}"/>
              </a:ext>
            </a:extLst>
          </p:cNvPr>
          <p:cNvSpPr>
            <a:spLocks noGrp="1"/>
          </p:cNvSpPr>
          <p:nvPr>
            <p:ph type="sldNum" sz="quarter" idx="12"/>
          </p:nvPr>
        </p:nvSpPr>
        <p:spPr/>
        <p:txBody>
          <a:bodyPr/>
          <a:lstStyle/>
          <a:p>
            <a:fld id="{F46C79FD-C571-418B-AB0F-5EE936C85276}" type="slidenum">
              <a:rPr lang="en-GB" smtClean="0"/>
              <a:t>20</a:t>
            </a:fld>
            <a:endParaRPr lang="en-GB"/>
          </a:p>
        </p:txBody>
      </p:sp>
    </p:spTree>
    <p:extLst>
      <p:ext uri="{BB962C8B-B14F-4D97-AF65-F5344CB8AC3E}">
        <p14:creationId xmlns:p14="http://schemas.microsoft.com/office/powerpoint/2010/main" val="1901917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52240" y="780462"/>
            <a:ext cx="8457372" cy="782357"/>
          </a:xfrm>
        </p:spPr>
        <p:txBody>
          <a:bodyPr/>
          <a:lstStyle/>
          <a:p>
            <a:r>
              <a:rPr lang="fr-FR" altLang="en-US" dirty="0">
                <a:solidFill>
                  <a:srgbClr val="024EA2"/>
                </a:solidFill>
                <a:latin typeface="+mn-lt"/>
                <a:cs typeface="Tahoma" pitchFamily="34" charset="0"/>
                <a:sym typeface="Wingdings" pitchFamily="2" charset="2"/>
              </a:rPr>
              <a:t>Changes in management due to the GM plant</a:t>
            </a:r>
            <a:endParaRPr lang="it-IT" dirty="0">
              <a:solidFill>
                <a:srgbClr val="024EA2"/>
              </a:solidFill>
              <a:latin typeface="+mn-lt"/>
            </a:endParaRPr>
          </a:p>
        </p:txBody>
      </p:sp>
      <p:sp>
        <p:nvSpPr>
          <p:cNvPr id="778244" name="Text Box 4"/>
          <p:cNvSpPr txBox="1">
            <a:spLocks noChangeArrowheads="1"/>
          </p:cNvSpPr>
          <p:nvPr/>
        </p:nvSpPr>
        <p:spPr bwMode="auto">
          <a:xfrm>
            <a:off x="1703389" y="5851525"/>
            <a:ext cx="8785225" cy="311150"/>
          </a:xfrm>
          <a:prstGeom prst="rect">
            <a:avLst/>
          </a:prstGeom>
          <a:noFill/>
          <a:ln w="9525" algn="ctr">
            <a:noFill/>
            <a:miter lim="800000"/>
            <a:headEnd/>
            <a:tailEnd/>
          </a:ln>
          <a:effectLst/>
        </p:spPr>
        <p:txBody>
          <a:bodyPr>
            <a:spAutoFit/>
          </a:bodyPr>
          <a:lstStyle/>
          <a:p>
            <a:pPr marL="361950" indent="-361950" algn="ctr">
              <a:lnSpc>
                <a:spcPct val="80000"/>
              </a:lnSpc>
              <a:spcBef>
                <a:spcPct val="50000"/>
              </a:spcBef>
              <a:defRPr/>
            </a:pPr>
            <a:endParaRPr lang="en-GB" b="1">
              <a:solidFill>
                <a:srgbClr val="FF6600"/>
              </a:solidFill>
              <a:effectLst>
                <a:outerShdw blurRad="38100" dist="38100" dir="2700000" algn="tl">
                  <a:srgbClr val="C0C0C0"/>
                </a:outerShdw>
              </a:effectLst>
            </a:endParaRPr>
          </a:p>
        </p:txBody>
      </p:sp>
      <p:sp>
        <p:nvSpPr>
          <p:cNvPr id="10247" name="Rectangle 3"/>
          <p:cNvSpPr>
            <a:spLocks noChangeArrowheads="1"/>
          </p:cNvSpPr>
          <p:nvPr/>
        </p:nvSpPr>
        <p:spPr bwMode="auto">
          <a:xfrm>
            <a:off x="838200" y="2143126"/>
            <a:ext cx="10293206" cy="3330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61950" indent="-361950">
              <a:spcBef>
                <a:spcPct val="20000"/>
              </a:spcBef>
              <a:buFont typeface="Wingdings" pitchFamily="2" charset="2"/>
              <a:buChar char="§"/>
              <a:defRPr sz="2800">
                <a:solidFill>
                  <a:srgbClr val="43428E"/>
                </a:solidFill>
                <a:latin typeface="Arial" pitchFamily="34" charset="0"/>
              </a:defRPr>
            </a:lvl1pPr>
            <a:lvl2pPr marL="819150" indent="-3619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eaLnBrk="1" hangingPunct="1">
              <a:lnSpc>
                <a:spcPct val="80000"/>
              </a:lnSpc>
              <a:buFont typeface="Wingdings" pitchFamily="2" charset="2"/>
              <a:buNone/>
            </a:pPr>
            <a:r>
              <a:rPr lang="it-IT" altLang="en-US" sz="800" b="1" dirty="0">
                <a:solidFill>
                  <a:schemeClr val="bg1"/>
                </a:solidFill>
                <a:latin typeface="Tahoma" pitchFamily="34" charset="0"/>
              </a:rPr>
              <a:t>: </a:t>
            </a:r>
          </a:p>
          <a:p>
            <a:pPr eaLnBrk="1" hangingPunct="1">
              <a:lnSpc>
                <a:spcPct val="80000"/>
              </a:lnSpc>
              <a:buClr>
                <a:srgbClr val="FF6600"/>
              </a:buClr>
              <a:buFont typeface="Wingdings" pitchFamily="2" charset="2"/>
              <a:buChar char="Ø"/>
            </a:pPr>
            <a:r>
              <a:rPr lang="en-GB" altLang="en-US" sz="2000" dirty="0">
                <a:solidFill>
                  <a:schemeClr val="tx1"/>
                </a:solidFill>
                <a:latin typeface="+mn-lt"/>
              </a:rPr>
              <a:t>Adoption of GM plants within a given agricultural production system may lead to </a:t>
            </a:r>
            <a:r>
              <a:rPr lang="en-GB" altLang="en-US" sz="2000" b="1" dirty="0">
                <a:solidFill>
                  <a:schemeClr val="tx1"/>
                </a:solidFill>
                <a:latin typeface="+mn-lt"/>
              </a:rPr>
              <a:t>significant changes in cultivation techniques</a:t>
            </a:r>
            <a:r>
              <a:rPr lang="en-GB" altLang="en-US" sz="2000" dirty="0">
                <a:solidFill>
                  <a:schemeClr val="tx1"/>
                </a:solidFill>
                <a:latin typeface="+mn-lt"/>
              </a:rPr>
              <a:t>.  Such changes may be:</a:t>
            </a:r>
          </a:p>
          <a:p>
            <a:pPr eaLnBrk="1" hangingPunct="1">
              <a:lnSpc>
                <a:spcPct val="80000"/>
              </a:lnSpc>
              <a:buClr>
                <a:srgbClr val="FF6600"/>
              </a:buClr>
              <a:buFont typeface="Wingdings" pitchFamily="2" charset="2"/>
              <a:buChar char="Ø"/>
            </a:pPr>
            <a:endParaRPr lang="en-GB" altLang="en-US" sz="2000" dirty="0">
              <a:solidFill>
                <a:schemeClr val="tx1"/>
              </a:solidFill>
              <a:latin typeface="+mn-lt"/>
            </a:endParaRPr>
          </a:p>
          <a:p>
            <a:pPr lvl="1" eaLnBrk="1" hangingPunct="1">
              <a:lnSpc>
                <a:spcPct val="80000"/>
              </a:lnSpc>
              <a:buClr>
                <a:srgbClr val="FF6600"/>
              </a:buClr>
              <a:buFont typeface="Wingdings" pitchFamily="2" charset="2"/>
              <a:buChar char="Ø"/>
            </a:pPr>
            <a:r>
              <a:rPr lang="en-GB" altLang="en-US" sz="2000" b="0" u="sng" dirty="0">
                <a:solidFill>
                  <a:schemeClr val="tx1"/>
                </a:solidFill>
                <a:latin typeface="+mn-lt"/>
              </a:rPr>
              <a:t>Directly linked to the introduced trait </a:t>
            </a:r>
            <a:r>
              <a:rPr lang="en-GB" altLang="en-US" sz="2000" b="0" dirty="0">
                <a:solidFill>
                  <a:schemeClr val="tx1"/>
                </a:solidFill>
                <a:latin typeface="+mn-lt"/>
              </a:rPr>
              <a:t>(e.g., GMHT crops aim at changing the herbicide regime (type of herbicide and application timing);</a:t>
            </a:r>
          </a:p>
          <a:p>
            <a:pPr lvl="1" eaLnBrk="1" hangingPunct="1">
              <a:lnSpc>
                <a:spcPct val="80000"/>
              </a:lnSpc>
              <a:buClr>
                <a:srgbClr val="FF6600"/>
              </a:buClr>
              <a:buFont typeface="Wingdings" pitchFamily="2" charset="2"/>
              <a:buChar char="Ø"/>
            </a:pPr>
            <a:endParaRPr lang="en-GB" altLang="en-US" sz="2000" b="0" u="sng" dirty="0">
              <a:solidFill>
                <a:schemeClr val="tx1"/>
              </a:solidFill>
              <a:latin typeface="+mn-lt"/>
            </a:endParaRPr>
          </a:p>
          <a:p>
            <a:pPr lvl="1" eaLnBrk="1" hangingPunct="1">
              <a:lnSpc>
                <a:spcPct val="80000"/>
              </a:lnSpc>
              <a:buClr>
                <a:srgbClr val="FF6600"/>
              </a:buClr>
              <a:buFont typeface="Wingdings" pitchFamily="2" charset="2"/>
              <a:buChar char="Ø"/>
            </a:pPr>
            <a:r>
              <a:rPr lang="en-GB" altLang="en-US" sz="2000" b="0" u="sng" dirty="0">
                <a:solidFill>
                  <a:schemeClr val="tx1"/>
                </a:solidFill>
                <a:latin typeface="+mn-lt"/>
              </a:rPr>
              <a:t>Indirect:</a:t>
            </a:r>
            <a:r>
              <a:rPr lang="en-GB" altLang="en-US" sz="2000" b="0" dirty="0">
                <a:solidFill>
                  <a:schemeClr val="tx1"/>
                </a:solidFill>
                <a:latin typeface="+mn-lt"/>
              </a:rPr>
              <a:t> adoption of GM crops may also induce other crop management practices: e.g., higher adoption of minimum tillage or no-till techniques or shorter crop rotation for GMHT crops;</a:t>
            </a:r>
          </a:p>
          <a:p>
            <a:pPr marL="0" indent="0" eaLnBrk="1" hangingPunct="1">
              <a:lnSpc>
                <a:spcPct val="80000"/>
              </a:lnSpc>
              <a:buClr>
                <a:srgbClr val="FF6600"/>
              </a:buClr>
              <a:buNone/>
            </a:pPr>
            <a:endParaRPr lang="en-GB" altLang="en-US" sz="2000" dirty="0">
              <a:solidFill>
                <a:schemeClr val="tx1"/>
              </a:solidFill>
              <a:latin typeface="+mn-lt"/>
            </a:endParaRPr>
          </a:p>
          <a:p>
            <a:pPr eaLnBrk="1" hangingPunct="1">
              <a:lnSpc>
                <a:spcPct val="80000"/>
              </a:lnSpc>
              <a:buClr>
                <a:srgbClr val="FF6600"/>
              </a:buClr>
              <a:buFont typeface="Wingdings" pitchFamily="2" charset="2"/>
              <a:buChar char="Ø"/>
            </a:pPr>
            <a:r>
              <a:rPr lang="en-GB" altLang="en-US" sz="2000" dirty="0">
                <a:solidFill>
                  <a:schemeClr val="tx1"/>
                </a:solidFill>
                <a:latin typeface="+mn-lt"/>
              </a:rPr>
              <a:t>Not all changes </a:t>
            </a:r>
            <a:r>
              <a:rPr lang="en-US" altLang="en-US" sz="2000" dirty="0">
                <a:solidFill>
                  <a:schemeClr val="tx1"/>
                </a:solidFill>
                <a:latin typeface="+mn-lt"/>
              </a:rPr>
              <a:t>have adverse effects (some may be beneficial). </a:t>
            </a:r>
            <a:endParaRPr lang="fr-FR" altLang="en-US" sz="1800" dirty="0">
              <a:solidFill>
                <a:schemeClr val="tx1"/>
              </a:solidFill>
              <a:latin typeface="+mn-lt"/>
            </a:endParaRPr>
          </a:p>
        </p:txBody>
      </p:sp>
      <p:sp>
        <p:nvSpPr>
          <p:cNvPr id="3" name="Slide Number Placeholder 2">
            <a:extLst>
              <a:ext uri="{FF2B5EF4-FFF2-40B4-BE49-F238E27FC236}">
                <a16:creationId xmlns:a16="http://schemas.microsoft.com/office/drawing/2014/main" id="{17EC527D-E9BE-D324-5A69-8791AA2F5A82}"/>
              </a:ext>
            </a:extLst>
          </p:cNvPr>
          <p:cNvSpPr>
            <a:spLocks noGrp="1"/>
          </p:cNvSpPr>
          <p:nvPr>
            <p:ph type="sldNum" sz="quarter" idx="12"/>
          </p:nvPr>
        </p:nvSpPr>
        <p:spPr/>
        <p:txBody>
          <a:bodyPr/>
          <a:lstStyle/>
          <a:p>
            <a:fld id="{F46C79FD-C571-418B-AB0F-5EE936C85276}" type="slidenum">
              <a:rPr lang="en-GB" smtClean="0"/>
              <a:t>21</a:t>
            </a:fld>
            <a:endParaRPr lang="en-GB"/>
          </a:p>
        </p:txBody>
      </p:sp>
    </p:spTree>
    <p:extLst>
      <p:ext uri="{BB962C8B-B14F-4D97-AF65-F5344CB8AC3E}">
        <p14:creationId xmlns:p14="http://schemas.microsoft.com/office/powerpoint/2010/main" val="589178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Espace réservé du numéro de diapositive 6"/>
          <p:cNvSpPr txBox="1">
            <a:spLocks noGrp="1"/>
          </p:cNvSpPr>
          <p:nvPr/>
        </p:nvSpPr>
        <p:spPr bwMode="auto">
          <a:xfrm>
            <a:off x="8401050" y="60928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itchFamily="2" charset="2"/>
              <a:buChar char="§"/>
              <a:defRPr sz="2800">
                <a:solidFill>
                  <a:srgbClr val="43428E"/>
                </a:solidFill>
                <a:latin typeface="Arial" pitchFamily="34" charset="0"/>
              </a:defRPr>
            </a:lvl1pPr>
            <a:lvl2pPr marL="742950" indent="-2857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algn="r" eaLnBrk="1" hangingPunct="1">
              <a:spcBef>
                <a:spcPct val="0"/>
              </a:spcBef>
              <a:buFontTx/>
              <a:buNone/>
            </a:pPr>
            <a:fld id="{3F474127-34C7-452A-8C8C-E2B88798AB06}" type="slidenum">
              <a:rPr lang="en-GB" altLang="en-US" sz="1400" b="1"/>
              <a:pPr algn="r" eaLnBrk="1" hangingPunct="1">
                <a:spcBef>
                  <a:spcPct val="0"/>
                </a:spcBef>
                <a:buFontTx/>
                <a:buNone/>
              </a:pPr>
              <a:t>22</a:t>
            </a:fld>
            <a:endParaRPr lang="en-GB" altLang="en-US" sz="1400" b="1"/>
          </a:p>
        </p:txBody>
      </p:sp>
      <p:sp>
        <p:nvSpPr>
          <p:cNvPr id="778244" name="Text Box 4"/>
          <p:cNvSpPr txBox="1">
            <a:spLocks noChangeArrowheads="1"/>
          </p:cNvSpPr>
          <p:nvPr/>
        </p:nvSpPr>
        <p:spPr bwMode="auto">
          <a:xfrm>
            <a:off x="1703389" y="5851525"/>
            <a:ext cx="8785225" cy="311150"/>
          </a:xfrm>
          <a:prstGeom prst="rect">
            <a:avLst/>
          </a:prstGeom>
          <a:noFill/>
          <a:ln w="9525" algn="ctr">
            <a:noFill/>
            <a:miter lim="800000"/>
            <a:headEnd/>
            <a:tailEnd/>
          </a:ln>
          <a:effectLst/>
        </p:spPr>
        <p:txBody>
          <a:bodyPr>
            <a:spAutoFit/>
          </a:bodyPr>
          <a:lstStyle/>
          <a:p>
            <a:pPr marL="361950" indent="-361950" algn="ctr">
              <a:lnSpc>
                <a:spcPct val="80000"/>
              </a:lnSpc>
              <a:spcBef>
                <a:spcPct val="50000"/>
              </a:spcBef>
              <a:defRPr/>
            </a:pPr>
            <a:endParaRPr lang="en-GB" b="1">
              <a:solidFill>
                <a:srgbClr val="FF6600"/>
              </a:solidFill>
              <a:effectLst>
                <a:outerShdw blurRad="38100" dist="38100" dir="2700000" algn="tl">
                  <a:srgbClr val="C0C0C0"/>
                </a:outerShdw>
              </a:effectLst>
            </a:endParaRPr>
          </a:p>
        </p:txBody>
      </p:sp>
      <p:sp>
        <p:nvSpPr>
          <p:cNvPr id="12295" name="Rectangle 3"/>
          <p:cNvSpPr>
            <a:spLocks noChangeArrowheads="1"/>
          </p:cNvSpPr>
          <p:nvPr/>
        </p:nvSpPr>
        <p:spPr bwMode="auto">
          <a:xfrm>
            <a:off x="549099" y="1748014"/>
            <a:ext cx="8570912" cy="315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61950" indent="-361950">
              <a:spcBef>
                <a:spcPct val="20000"/>
              </a:spcBef>
              <a:buFont typeface="Wingdings" pitchFamily="2" charset="2"/>
              <a:buChar char="§"/>
              <a:defRPr sz="2800">
                <a:solidFill>
                  <a:srgbClr val="43428E"/>
                </a:solidFill>
                <a:latin typeface="Arial" pitchFamily="34" charset="0"/>
              </a:defRPr>
            </a:lvl1pPr>
            <a:lvl2pPr marL="819150" indent="-3619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eaLnBrk="1" hangingPunct="1">
              <a:lnSpc>
                <a:spcPct val="80000"/>
              </a:lnSpc>
              <a:buFont typeface="Wingdings" pitchFamily="2" charset="2"/>
              <a:buNone/>
            </a:pPr>
            <a:r>
              <a:rPr lang="it-IT" altLang="en-US" sz="800" b="1" dirty="0">
                <a:solidFill>
                  <a:schemeClr val="bg1"/>
                </a:solidFill>
                <a:latin typeface="Tahoma" pitchFamily="34" charset="0"/>
              </a:rPr>
              <a:t>: </a:t>
            </a:r>
          </a:p>
          <a:p>
            <a:pPr eaLnBrk="1" hangingPunct="1">
              <a:lnSpc>
                <a:spcPct val="80000"/>
              </a:lnSpc>
              <a:buClr>
                <a:srgbClr val="FF6600"/>
              </a:buClr>
              <a:buFont typeface="Wingdings" pitchFamily="2" charset="2"/>
              <a:buChar char="Ø"/>
            </a:pPr>
            <a:r>
              <a:rPr lang="en-US" altLang="en-US" sz="2400" dirty="0">
                <a:solidFill>
                  <a:schemeClr val="tx1"/>
                </a:solidFill>
                <a:latin typeface="+mn-lt"/>
              </a:rPr>
              <a:t>Environmental impacts due to changing practices might be difficult to evaluate through small scale and short-term field experiments: </a:t>
            </a:r>
          </a:p>
          <a:p>
            <a:pPr lvl="1" eaLnBrk="1" hangingPunct="1">
              <a:lnSpc>
                <a:spcPct val="80000"/>
              </a:lnSpc>
              <a:buClr>
                <a:srgbClr val="FF6600"/>
              </a:buClr>
              <a:buFont typeface="Wingdings" pitchFamily="2" charset="2"/>
              <a:buChar char="Ø"/>
            </a:pPr>
            <a:r>
              <a:rPr lang="en-US" altLang="en-US" b="0" dirty="0">
                <a:solidFill>
                  <a:schemeClr val="tx1"/>
                </a:solidFill>
                <a:latin typeface="+mn-lt"/>
              </a:rPr>
              <a:t>Data on cultivation of GM crops outside EU might be reported as far as they are relevant under European conditions;</a:t>
            </a:r>
          </a:p>
          <a:p>
            <a:pPr lvl="1" eaLnBrk="1" hangingPunct="1">
              <a:lnSpc>
                <a:spcPct val="80000"/>
              </a:lnSpc>
              <a:buClr>
                <a:srgbClr val="FF6600"/>
              </a:buClr>
              <a:buFont typeface="Wingdings" pitchFamily="2" charset="2"/>
              <a:buChar char="Ø"/>
            </a:pPr>
            <a:r>
              <a:rPr lang="en-US" altLang="en-US" b="0" dirty="0">
                <a:solidFill>
                  <a:schemeClr val="tx1"/>
                </a:solidFill>
                <a:latin typeface="+mn-lt"/>
              </a:rPr>
              <a:t>As far as they have been validated and experienced enough, modelling studies may be used</a:t>
            </a:r>
            <a:endParaRPr lang="en-US" altLang="en-US" sz="3200" b="0" dirty="0">
              <a:solidFill>
                <a:schemeClr val="tx1"/>
              </a:solidFill>
              <a:latin typeface="Tahoma" pitchFamily="34" charset="0"/>
            </a:endParaRPr>
          </a:p>
          <a:p>
            <a:pPr eaLnBrk="1" hangingPunct="1">
              <a:lnSpc>
                <a:spcPct val="80000"/>
              </a:lnSpc>
              <a:buClr>
                <a:srgbClr val="FF6600"/>
              </a:buClr>
              <a:buFont typeface="Wingdings" pitchFamily="2" charset="2"/>
              <a:buChar char="Ø"/>
            </a:pPr>
            <a:endParaRPr lang="fr-FR" altLang="en-US" sz="1800" dirty="0">
              <a:solidFill>
                <a:schemeClr val="tx1"/>
              </a:solidFill>
              <a:latin typeface="Tahoma" pitchFamily="34" charset="0"/>
            </a:endParaRPr>
          </a:p>
        </p:txBody>
      </p:sp>
      <p:sp>
        <p:nvSpPr>
          <p:cNvPr id="2" name="Titolo 1"/>
          <p:cNvSpPr>
            <a:spLocks noGrp="1"/>
          </p:cNvSpPr>
          <p:nvPr>
            <p:ph type="title"/>
          </p:nvPr>
        </p:nvSpPr>
        <p:spPr/>
        <p:txBody>
          <a:bodyPr/>
          <a:lstStyle/>
          <a:p>
            <a:r>
              <a:rPr lang="it-IT" dirty="0">
                <a:solidFill>
                  <a:srgbClr val="024EA2"/>
                </a:solidFill>
              </a:rPr>
              <a:t>How to </a:t>
            </a:r>
            <a:r>
              <a:rPr lang="it-IT" dirty="0" err="1">
                <a:solidFill>
                  <a:srgbClr val="024EA2"/>
                </a:solidFill>
              </a:rPr>
              <a:t>assess</a:t>
            </a:r>
            <a:endParaRPr lang="it-IT" dirty="0">
              <a:solidFill>
                <a:srgbClr val="024EA2"/>
              </a:solidFill>
            </a:endParaRPr>
          </a:p>
        </p:txBody>
      </p:sp>
      <p:sp>
        <p:nvSpPr>
          <p:cNvPr id="3" name="Slide Number Placeholder 2">
            <a:extLst>
              <a:ext uri="{FF2B5EF4-FFF2-40B4-BE49-F238E27FC236}">
                <a16:creationId xmlns:a16="http://schemas.microsoft.com/office/drawing/2014/main" id="{E8853168-11CD-86D6-B02E-EBED2AF74CF2}"/>
              </a:ext>
            </a:extLst>
          </p:cNvPr>
          <p:cNvSpPr>
            <a:spLocks noGrp="1"/>
          </p:cNvSpPr>
          <p:nvPr>
            <p:ph type="sldNum" sz="quarter" idx="12"/>
          </p:nvPr>
        </p:nvSpPr>
        <p:spPr/>
        <p:txBody>
          <a:bodyPr/>
          <a:lstStyle/>
          <a:p>
            <a:fld id="{F46C79FD-C571-418B-AB0F-5EE936C85276}" type="slidenum">
              <a:rPr lang="en-GB" smtClean="0"/>
              <a:t>22</a:t>
            </a:fld>
            <a:endParaRPr lang="en-GB"/>
          </a:p>
        </p:txBody>
      </p:sp>
    </p:spTree>
    <p:extLst>
      <p:ext uri="{BB962C8B-B14F-4D97-AF65-F5344CB8AC3E}">
        <p14:creationId xmlns:p14="http://schemas.microsoft.com/office/powerpoint/2010/main" val="401402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Espace réservé du numéro de diapositive 6"/>
          <p:cNvSpPr txBox="1">
            <a:spLocks noGrp="1"/>
          </p:cNvSpPr>
          <p:nvPr/>
        </p:nvSpPr>
        <p:spPr bwMode="auto">
          <a:xfrm>
            <a:off x="8401050" y="60928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itchFamily="2" charset="2"/>
              <a:buChar char="§"/>
              <a:defRPr sz="2800">
                <a:solidFill>
                  <a:srgbClr val="43428E"/>
                </a:solidFill>
                <a:latin typeface="Arial" pitchFamily="34" charset="0"/>
              </a:defRPr>
            </a:lvl1pPr>
            <a:lvl2pPr marL="742950" indent="-2857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algn="r" eaLnBrk="1" hangingPunct="1">
              <a:spcBef>
                <a:spcPct val="0"/>
              </a:spcBef>
              <a:buFontTx/>
              <a:buNone/>
            </a:pPr>
            <a:fld id="{384D2930-1917-4E87-B9D4-D73E1F189814}" type="slidenum">
              <a:rPr lang="en-GB" altLang="en-US" sz="1400" b="1"/>
              <a:pPr algn="r" eaLnBrk="1" hangingPunct="1">
                <a:spcBef>
                  <a:spcPct val="0"/>
                </a:spcBef>
                <a:buFontTx/>
                <a:buNone/>
              </a:pPr>
              <a:t>23</a:t>
            </a:fld>
            <a:endParaRPr lang="en-GB" altLang="en-US" sz="1400" b="1"/>
          </a:p>
        </p:txBody>
      </p:sp>
      <p:sp>
        <p:nvSpPr>
          <p:cNvPr id="778244" name="Text Box 4"/>
          <p:cNvSpPr txBox="1">
            <a:spLocks noChangeArrowheads="1"/>
          </p:cNvSpPr>
          <p:nvPr/>
        </p:nvSpPr>
        <p:spPr bwMode="auto">
          <a:xfrm>
            <a:off x="1703389" y="5851525"/>
            <a:ext cx="8785225" cy="311150"/>
          </a:xfrm>
          <a:prstGeom prst="rect">
            <a:avLst/>
          </a:prstGeom>
          <a:noFill/>
          <a:ln w="9525" algn="ctr">
            <a:noFill/>
            <a:miter lim="800000"/>
            <a:headEnd/>
            <a:tailEnd/>
          </a:ln>
          <a:effectLst/>
        </p:spPr>
        <p:txBody>
          <a:bodyPr>
            <a:spAutoFit/>
          </a:bodyPr>
          <a:lstStyle/>
          <a:p>
            <a:pPr marL="361950" indent="-361950" algn="ctr">
              <a:lnSpc>
                <a:spcPct val="80000"/>
              </a:lnSpc>
              <a:spcBef>
                <a:spcPct val="50000"/>
              </a:spcBef>
              <a:defRPr/>
            </a:pPr>
            <a:endParaRPr lang="en-GB" b="1">
              <a:solidFill>
                <a:srgbClr val="FF6600"/>
              </a:solidFill>
              <a:effectLst>
                <a:outerShdw blurRad="38100" dist="38100" dir="2700000" algn="tl">
                  <a:srgbClr val="C0C0C0"/>
                </a:outerShdw>
              </a:effectLst>
            </a:endParaRPr>
          </a:p>
        </p:txBody>
      </p:sp>
      <p:sp>
        <p:nvSpPr>
          <p:cNvPr id="14343" name="Rectangle 3"/>
          <p:cNvSpPr>
            <a:spLocks noChangeArrowheads="1"/>
          </p:cNvSpPr>
          <p:nvPr/>
        </p:nvSpPr>
        <p:spPr bwMode="auto">
          <a:xfrm>
            <a:off x="417689" y="1767330"/>
            <a:ext cx="6208889" cy="486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61950" indent="-361950">
              <a:spcBef>
                <a:spcPct val="20000"/>
              </a:spcBef>
              <a:buFont typeface="Wingdings" pitchFamily="2" charset="2"/>
              <a:buChar char="§"/>
              <a:defRPr sz="2800">
                <a:solidFill>
                  <a:srgbClr val="43428E"/>
                </a:solidFill>
                <a:latin typeface="Arial" pitchFamily="34" charset="0"/>
              </a:defRPr>
            </a:lvl1pPr>
            <a:lvl2pPr marL="819150" indent="-361950">
              <a:spcBef>
                <a:spcPct val="20000"/>
              </a:spcBef>
              <a:buChar char="•"/>
              <a:defRPr sz="2400" b="1">
                <a:solidFill>
                  <a:srgbClr val="43428E"/>
                </a:solidFill>
                <a:latin typeface="Arial" pitchFamily="34" charset="0"/>
              </a:defRPr>
            </a:lvl2pPr>
            <a:lvl3pPr marL="1143000" indent="-228600">
              <a:spcBef>
                <a:spcPct val="20000"/>
              </a:spcBef>
              <a:buFont typeface="Arial" pitchFamily="34" charset="0"/>
              <a:buChar char="–"/>
              <a:defRPr sz="2000" i="1">
                <a:solidFill>
                  <a:srgbClr val="43428E"/>
                </a:solidFill>
                <a:latin typeface="Arial" pitchFamily="34" charset="0"/>
              </a:defRPr>
            </a:lvl3pPr>
            <a:lvl4pPr marL="1600200" indent="-228600">
              <a:spcBef>
                <a:spcPct val="20000"/>
              </a:spcBef>
              <a:buFont typeface="Arial" pitchFamily="34" charset="0"/>
              <a:buChar char="▪"/>
              <a:defRPr sz="2000">
                <a:solidFill>
                  <a:srgbClr val="43428E"/>
                </a:solidFill>
                <a:latin typeface="Arial" pitchFamily="34" charset="0"/>
              </a:defRPr>
            </a:lvl4pPr>
            <a:lvl5pPr marL="2057400" indent="-228600">
              <a:spcBef>
                <a:spcPct val="20000"/>
              </a:spcBef>
              <a:buFont typeface="Arial" pitchFamily="34" charset="0"/>
              <a:buChar char="▫"/>
              <a:defRPr sz="2000">
                <a:solidFill>
                  <a:srgbClr val="43428E"/>
                </a:solidFill>
                <a:latin typeface="Arial" pitchFamily="34" charset="0"/>
              </a:defRPr>
            </a:lvl5pPr>
            <a:lvl6pPr marL="25146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6pPr>
            <a:lvl7pPr marL="29718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7pPr>
            <a:lvl8pPr marL="34290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8pPr>
            <a:lvl9pPr marL="3886200" indent="-228600" eaLnBrk="0" fontAlgn="base" hangingPunct="0">
              <a:spcBef>
                <a:spcPct val="20000"/>
              </a:spcBef>
              <a:spcAft>
                <a:spcPct val="0"/>
              </a:spcAft>
              <a:buFont typeface="Arial" pitchFamily="34" charset="0"/>
              <a:buChar char="▫"/>
              <a:defRPr sz="2000">
                <a:solidFill>
                  <a:srgbClr val="43428E"/>
                </a:solidFill>
                <a:latin typeface="Arial" pitchFamily="34" charset="0"/>
              </a:defRPr>
            </a:lvl9pPr>
          </a:lstStyle>
          <a:p>
            <a:pPr eaLnBrk="1" hangingPunct="1">
              <a:lnSpc>
                <a:spcPct val="80000"/>
              </a:lnSpc>
              <a:buFont typeface="Wingdings" pitchFamily="2" charset="2"/>
              <a:buNone/>
            </a:pPr>
            <a:r>
              <a:rPr lang="it-IT" altLang="en-US" sz="800" b="1" dirty="0">
                <a:solidFill>
                  <a:schemeClr val="bg1"/>
                </a:solidFill>
                <a:latin typeface="Tahoma" pitchFamily="34" charset="0"/>
              </a:rPr>
              <a:t>: </a:t>
            </a:r>
          </a:p>
          <a:p>
            <a:pPr>
              <a:lnSpc>
                <a:spcPct val="80000"/>
              </a:lnSpc>
              <a:buClr>
                <a:srgbClr val="FF6600"/>
              </a:buClr>
              <a:buFont typeface="Wingdings" pitchFamily="2" charset="2"/>
              <a:buChar char="Ø"/>
            </a:pPr>
            <a:r>
              <a:rPr lang="en-US" altLang="en-US" sz="2000" dirty="0">
                <a:solidFill>
                  <a:schemeClr val="tx1"/>
                </a:solidFill>
                <a:latin typeface="+mn-lt"/>
              </a:rPr>
              <a:t>Placing on the market of herbicides is regulated by the regulation (EC) No 1107/2009, </a:t>
            </a:r>
            <a:r>
              <a:rPr lang="en-US" altLang="en-US" sz="2000" u="sng" dirty="0">
                <a:solidFill>
                  <a:schemeClr val="tx1"/>
                </a:solidFill>
                <a:latin typeface="+mn-lt"/>
              </a:rPr>
              <a:t>focus is the chemical compound</a:t>
            </a:r>
          </a:p>
          <a:p>
            <a:pPr eaLnBrk="1" hangingPunct="1">
              <a:lnSpc>
                <a:spcPct val="80000"/>
              </a:lnSpc>
              <a:buClr>
                <a:srgbClr val="FF6600"/>
              </a:buClr>
              <a:buFont typeface="Wingdings" pitchFamily="2" charset="2"/>
              <a:buChar char="Ø"/>
            </a:pPr>
            <a:r>
              <a:rPr lang="en-US" altLang="en-US" sz="2000" dirty="0">
                <a:solidFill>
                  <a:schemeClr val="tx1"/>
                </a:solidFill>
                <a:latin typeface="+mn-lt"/>
              </a:rPr>
              <a:t>However the </a:t>
            </a:r>
            <a:r>
              <a:rPr lang="en-US" altLang="en-US" sz="2000" i="1" dirty="0">
                <a:solidFill>
                  <a:schemeClr val="tx1"/>
                </a:solidFill>
                <a:latin typeface="+mn-lt"/>
              </a:rPr>
              <a:t>environmental impact of changes of agricultural practices</a:t>
            </a:r>
            <a:r>
              <a:rPr lang="en-US" altLang="en-US" sz="2000" dirty="0">
                <a:solidFill>
                  <a:schemeClr val="tx1"/>
                </a:solidFill>
                <a:latin typeface="+mn-lt"/>
              </a:rPr>
              <a:t> of GMHT crops should be assessed under Directive 2001/18/EC. </a:t>
            </a:r>
          </a:p>
          <a:p>
            <a:pPr eaLnBrk="1" hangingPunct="1">
              <a:lnSpc>
                <a:spcPct val="80000"/>
              </a:lnSpc>
              <a:buClr>
                <a:srgbClr val="FF6600"/>
              </a:buClr>
              <a:buFont typeface="Wingdings" pitchFamily="2" charset="2"/>
              <a:buChar char="Ø"/>
            </a:pPr>
            <a:endParaRPr lang="en-GB" altLang="en-US" sz="2000" dirty="0">
              <a:solidFill>
                <a:schemeClr val="tx1"/>
              </a:solidFill>
              <a:latin typeface="+mn-lt"/>
            </a:endParaRPr>
          </a:p>
          <a:p>
            <a:pPr eaLnBrk="1" hangingPunct="1">
              <a:lnSpc>
                <a:spcPct val="80000"/>
              </a:lnSpc>
              <a:buClr>
                <a:srgbClr val="FF6600"/>
              </a:buClr>
              <a:buFont typeface="Wingdings" pitchFamily="2" charset="2"/>
              <a:buChar char="Ø"/>
            </a:pPr>
            <a:r>
              <a:rPr lang="en-GB" altLang="en-US" sz="2000" dirty="0">
                <a:solidFill>
                  <a:schemeClr val="tx1"/>
                </a:solidFill>
                <a:latin typeface="+mn-lt"/>
              </a:rPr>
              <a:t>Impacts of GMHT crop management </a:t>
            </a:r>
          </a:p>
          <a:p>
            <a:pPr lvl="1" eaLnBrk="1" hangingPunct="1">
              <a:lnSpc>
                <a:spcPct val="80000"/>
              </a:lnSpc>
              <a:buClr>
                <a:srgbClr val="FF6600"/>
              </a:buClr>
              <a:buFont typeface="Wingdings" pitchFamily="2" charset="2"/>
              <a:buChar char="Ø"/>
            </a:pPr>
            <a:r>
              <a:rPr lang="en-GB" altLang="en-US" sz="2000" b="0" dirty="0">
                <a:solidFill>
                  <a:schemeClr val="tx1"/>
                </a:solidFill>
                <a:latin typeface="+mn-lt"/>
              </a:rPr>
              <a:t>Changes in herbicide regimes lead to a </a:t>
            </a:r>
            <a:r>
              <a:rPr lang="en-GB" altLang="en-US" sz="2000" b="0" dirty="0">
                <a:solidFill>
                  <a:srgbClr val="034EA2"/>
                </a:solidFill>
                <a:latin typeface="+mn-lt"/>
              </a:rPr>
              <a:t>modification of the biodiversity</a:t>
            </a:r>
            <a:r>
              <a:rPr lang="en-GB" altLang="en-US" sz="2000" b="0" dirty="0">
                <a:solidFill>
                  <a:schemeClr val="tx1"/>
                </a:solidFill>
                <a:latin typeface="+mn-lt"/>
              </a:rPr>
              <a:t> (flora and fauna) in and around fields;</a:t>
            </a:r>
          </a:p>
          <a:p>
            <a:pPr lvl="1" eaLnBrk="1" hangingPunct="1">
              <a:lnSpc>
                <a:spcPct val="80000"/>
              </a:lnSpc>
              <a:buClr>
                <a:srgbClr val="FF6600"/>
              </a:buClr>
              <a:buFont typeface="Wingdings" pitchFamily="2" charset="2"/>
              <a:buChar char="Ø"/>
            </a:pPr>
            <a:r>
              <a:rPr lang="en-GB" altLang="en-US" sz="2000" b="0" dirty="0">
                <a:solidFill>
                  <a:schemeClr val="tx1"/>
                </a:solidFill>
                <a:latin typeface="+mn-lt"/>
              </a:rPr>
              <a:t>Changes in herbicides </a:t>
            </a:r>
            <a:r>
              <a:rPr lang="en-GB" altLang="en-US" sz="2000" b="0" dirty="0">
                <a:solidFill>
                  <a:srgbClr val="034EA2"/>
                </a:solidFill>
                <a:latin typeface="+mn-lt"/>
              </a:rPr>
              <a:t>induce weed shifts</a:t>
            </a:r>
            <a:r>
              <a:rPr lang="en-GB" altLang="en-US" sz="2000" b="0" dirty="0">
                <a:solidFill>
                  <a:schemeClr val="tx1"/>
                </a:solidFill>
                <a:latin typeface="+mn-lt"/>
              </a:rPr>
              <a:t>;</a:t>
            </a:r>
          </a:p>
          <a:p>
            <a:pPr lvl="1" eaLnBrk="1" hangingPunct="1">
              <a:lnSpc>
                <a:spcPct val="80000"/>
              </a:lnSpc>
              <a:buClr>
                <a:srgbClr val="FF6600"/>
              </a:buClr>
              <a:buFont typeface="Wingdings" pitchFamily="2" charset="2"/>
              <a:buChar char="Ø"/>
            </a:pPr>
            <a:r>
              <a:rPr lang="en-GB" altLang="en-US" sz="2000" b="0" dirty="0">
                <a:solidFill>
                  <a:srgbClr val="034EA2"/>
                </a:solidFill>
                <a:latin typeface="+mn-lt"/>
              </a:rPr>
              <a:t>Weed resistance </a:t>
            </a:r>
            <a:r>
              <a:rPr lang="en-GB" altLang="en-US" sz="2000" b="0" dirty="0">
                <a:solidFill>
                  <a:schemeClr val="tx1"/>
                </a:solidFill>
                <a:latin typeface="+mn-lt"/>
              </a:rPr>
              <a:t>may occur </a:t>
            </a:r>
          </a:p>
          <a:p>
            <a:pPr eaLnBrk="1" hangingPunct="1">
              <a:lnSpc>
                <a:spcPct val="80000"/>
              </a:lnSpc>
              <a:buClr>
                <a:srgbClr val="FF6600"/>
              </a:buClr>
              <a:buFont typeface="Wingdings" pitchFamily="2" charset="2"/>
              <a:buChar char="Ø"/>
            </a:pPr>
            <a:r>
              <a:rPr lang="en-GB" altLang="en-US" sz="2000" dirty="0">
                <a:solidFill>
                  <a:schemeClr val="tx1"/>
                </a:solidFill>
                <a:latin typeface="+mn-lt"/>
              </a:rPr>
              <a:t>Potential environmental impacts of the GMHT crop associated with the recommended herbicide management regimes should be assessed and compared to non-HT or non-GMHT crops</a:t>
            </a:r>
          </a:p>
        </p:txBody>
      </p:sp>
      <p:sp>
        <p:nvSpPr>
          <p:cNvPr id="2" name="Titolo 1"/>
          <p:cNvSpPr>
            <a:spLocks noGrp="1"/>
          </p:cNvSpPr>
          <p:nvPr>
            <p:ph type="title"/>
          </p:nvPr>
        </p:nvSpPr>
        <p:spPr/>
        <p:txBody>
          <a:bodyPr/>
          <a:lstStyle/>
          <a:p>
            <a:r>
              <a:rPr lang="it-IT" dirty="0" err="1">
                <a:solidFill>
                  <a:srgbClr val="024EA2"/>
                </a:solidFill>
              </a:rPr>
              <a:t>Example</a:t>
            </a:r>
            <a:r>
              <a:rPr lang="it-IT" dirty="0">
                <a:solidFill>
                  <a:srgbClr val="024EA2"/>
                </a:solidFill>
              </a:rPr>
              <a:t>: </a:t>
            </a:r>
            <a:r>
              <a:rPr lang="it-IT" dirty="0" err="1">
                <a:solidFill>
                  <a:srgbClr val="024EA2"/>
                </a:solidFill>
              </a:rPr>
              <a:t>herbicide</a:t>
            </a:r>
            <a:r>
              <a:rPr lang="it-IT" dirty="0">
                <a:solidFill>
                  <a:srgbClr val="024EA2"/>
                </a:solidFill>
              </a:rPr>
              <a:t> </a:t>
            </a:r>
            <a:r>
              <a:rPr lang="it-IT" dirty="0" err="1">
                <a:solidFill>
                  <a:srgbClr val="024EA2"/>
                </a:solidFill>
              </a:rPr>
              <a:t>tolerance</a:t>
            </a:r>
            <a:endParaRPr lang="it-IT" dirty="0">
              <a:solidFill>
                <a:srgbClr val="024EA2"/>
              </a:solidFill>
            </a:endParaRPr>
          </a:p>
        </p:txBody>
      </p:sp>
      <p:pic>
        <p:nvPicPr>
          <p:cNvPr id="3" name="Immagine 2">
            <a:extLst>
              <a:ext uri="{FF2B5EF4-FFF2-40B4-BE49-F238E27FC236}">
                <a16:creationId xmlns:a16="http://schemas.microsoft.com/office/drawing/2014/main" id="{0BB879DE-C422-EEC8-A7A7-70CFA743D10C}"/>
              </a:ext>
            </a:extLst>
          </p:cNvPr>
          <p:cNvPicPr>
            <a:picLocks noChangeAspect="1"/>
          </p:cNvPicPr>
          <p:nvPr/>
        </p:nvPicPr>
        <p:blipFill>
          <a:blip r:embed="rId3"/>
          <a:stretch>
            <a:fillRect/>
          </a:stretch>
        </p:blipFill>
        <p:spPr>
          <a:xfrm>
            <a:off x="7687734" y="1767330"/>
            <a:ext cx="3907542" cy="2195542"/>
          </a:xfrm>
          <a:prstGeom prst="rect">
            <a:avLst/>
          </a:prstGeom>
        </p:spPr>
      </p:pic>
      <p:sp>
        <p:nvSpPr>
          <p:cNvPr id="4" name="Slide Number Placeholder 3">
            <a:extLst>
              <a:ext uri="{FF2B5EF4-FFF2-40B4-BE49-F238E27FC236}">
                <a16:creationId xmlns:a16="http://schemas.microsoft.com/office/drawing/2014/main" id="{E23FCC44-FA18-9422-FEDF-1E6610436B0F}"/>
              </a:ext>
            </a:extLst>
          </p:cNvPr>
          <p:cNvSpPr>
            <a:spLocks noGrp="1"/>
          </p:cNvSpPr>
          <p:nvPr>
            <p:ph type="sldNum" sz="quarter" idx="12"/>
          </p:nvPr>
        </p:nvSpPr>
        <p:spPr/>
        <p:txBody>
          <a:bodyPr/>
          <a:lstStyle/>
          <a:p>
            <a:fld id="{F46C79FD-C571-418B-AB0F-5EE936C85276}" type="slidenum">
              <a:rPr lang="en-GB" smtClean="0"/>
              <a:t>23</a:t>
            </a:fld>
            <a:endParaRPr lang="en-GB"/>
          </a:p>
        </p:txBody>
      </p:sp>
    </p:spTree>
    <p:extLst>
      <p:ext uri="{BB962C8B-B14F-4D97-AF65-F5344CB8AC3E}">
        <p14:creationId xmlns:p14="http://schemas.microsoft.com/office/powerpoint/2010/main" val="2720447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1DE18CC4-DE36-AF4F-ADFD-C9C801BA7375}"/>
              </a:ext>
            </a:extLst>
          </p:cNvPr>
          <p:cNvSpPr txBox="1"/>
          <p:nvPr/>
        </p:nvSpPr>
        <p:spPr>
          <a:xfrm>
            <a:off x="1583266" y="2080286"/>
            <a:ext cx="8695267" cy="830997"/>
          </a:xfrm>
          <a:prstGeom prst="rect">
            <a:avLst/>
          </a:prstGeom>
          <a:noFill/>
        </p:spPr>
        <p:txBody>
          <a:bodyPr wrap="square" rtlCol="0">
            <a:spAutoFit/>
          </a:bodyPr>
          <a:lstStyle/>
          <a:p>
            <a:pPr algn="ctr"/>
            <a:r>
              <a:rPr lang="en-IE" sz="4800" dirty="0">
                <a:solidFill>
                  <a:srgbClr val="034EA2"/>
                </a:solidFill>
                <a:latin typeface="+mj-lt"/>
                <a:ea typeface="+mj-ea"/>
                <a:cs typeface="+mj-cs"/>
              </a:rPr>
              <a:t>Thank you for your attention </a:t>
            </a:r>
            <a:r>
              <a:rPr lang="en-IE" sz="4800" dirty="0">
                <a:solidFill>
                  <a:srgbClr val="034EA2"/>
                </a:solidFill>
                <a:latin typeface="+mj-lt"/>
                <a:ea typeface="+mj-ea"/>
                <a:cs typeface="+mj-cs"/>
                <a:sym typeface="Wingdings" panose="05000000000000000000" pitchFamily="2" charset="2"/>
              </a:rPr>
              <a:t> </a:t>
            </a:r>
            <a:endParaRPr lang="en-IE" sz="4800" dirty="0">
              <a:solidFill>
                <a:srgbClr val="034EA2"/>
              </a:solidFill>
              <a:latin typeface="+mj-lt"/>
              <a:ea typeface="+mj-ea"/>
              <a:cs typeface="+mj-cs"/>
            </a:endParaRPr>
          </a:p>
        </p:txBody>
      </p:sp>
      <p:sp>
        <p:nvSpPr>
          <p:cNvPr id="5" name="Rectangle 5">
            <a:extLst>
              <a:ext uri="{FF2B5EF4-FFF2-40B4-BE49-F238E27FC236}">
                <a16:creationId xmlns:a16="http://schemas.microsoft.com/office/drawing/2014/main" id="{4AABDC21-2000-D74B-9192-19B1DDCFAEBE}"/>
              </a:ext>
            </a:extLst>
          </p:cNvPr>
          <p:cNvSpPr/>
          <p:nvPr/>
        </p:nvSpPr>
        <p:spPr>
          <a:xfrm>
            <a:off x="3122587" y="3946718"/>
            <a:ext cx="5616624" cy="830997"/>
          </a:xfrm>
          <a:prstGeom prst="rect">
            <a:avLst/>
          </a:prstGeom>
        </p:spPr>
        <p:txBody>
          <a:bodyPr wrap="square">
            <a:spAutoFit/>
          </a:bodyPr>
          <a:lstStyle/>
          <a:p>
            <a:pPr algn="ctr"/>
            <a:r>
              <a:rPr lang="en-IE" sz="4800" i="1" dirty="0">
                <a:solidFill>
                  <a:srgbClr val="FF0000"/>
                </a:solidFill>
                <a:latin typeface="+mj-lt"/>
                <a:ea typeface="+mj-ea"/>
                <a:cs typeface="+mj-cs"/>
              </a:rPr>
              <a:t>Any questions?</a:t>
            </a:r>
          </a:p>
        </p:txBody>
      </p:sp>
      <p:sp>
        <p:nvSpPr>
          <p:cNvPr id="2" name="Slide Number Placeholder 1">
            <a:extLst>
              <a:ext uri="{FF2B5EF4-FFF2-40B4-BE49-F238E27FC236}">
                <a16:creationId xmlns:a16="http://schemas.microsoft.com/office/drawing/2014/main" id="{7B844E39-B1F9-7515-590B-A0DA163A233F}"/>
              </a:ext>
            </a:extLst>
          </p:cNvPr>
          <p:cNvSpPr>
            <a:spLocks noGrp="1"/>
          </p:cNvSpPr>
          <p:nvPr>
            <p:ph type="sldNum" sz="quarter" idx="12"/>
          </p:nvPr>
        </p:nvSpPr>
        <p:spPr/>
        <p:txBody>
          <a:bodyPr/>
          <a:lstStyle/>
          <a:p>
            <a:fld id="{F46C79FD-C571-418B-AB0F-5EE936C85276}" type="slidenum">
              <a:rPr lang="en-GB" smtClean="0"/>
              <a:t>24</a:t>
            </a:fld>
            <a:endParaRPr lang="en-GB"/>
          </a:p>
        </p:txBody>
      </p:sp>
    </p:spTree>
    <p:extLst>
      <p:ext uri="{BB962C8B-B14F-4D97-AF65-F5344CB8AC3E}">
        <p14:creationId xmlns:p14="http://schemas.microsoft.com/office/powerpoint/2010/main" val="2009612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30C8E1C-24FF-9044-BB09-DC601078C0E0}"/>
              </a:ext>
            </a:extLst>
          </p:cNvPr>
          <p:cNvSpPr/>
          <p:nvPr/>
        </p:nvSpPr>
        <p:spPr>
          <a:xfrm>
            <a:off x="7837250" y="713188"/>
            <a:ext cx="1787657" cy="1787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1"/>
          </p:nvPr>
        </p:nvSpPr>
        <p:spPr>
          <a:xfrm>
            <a:off x="759575" y="5256108"/>
            <a:ext cx="8941016" cy="1243846"/>
          </a:xfrm>
        </p:spPr>
        <p:txBody>
          <a:bodyPr wrap="square" anchor="b" anchorCtr="0"/>
          <a:lstStyle/>
          <a:p>
            <a:r>
              <a:rPr lang="en-GB" sz="1050" b="1" dirty="0"/>
              <a:t>© European Union 2020</a:t>
            </a:r>
          </a:p>
          <a:p>
            <a:r>
              <a:rPr lang="en-GB" sz="1050" dirty="0"/>
              <a:t>Unless otherwise noted the reuse of this presentation is not authorised. For any use or reproduction of elements that are owned by the EU, permission may need to be sought directly from the respective right holders. All statements and references in this presentation come from the Training coordinator and tutors and do not represent the official position of the European Commission.</a:t>
            </a:r>
          </a:p>
        </p:txBody>
      </p:sp>
      <p:sp>
        <p:nvSpPr>
          <p:cNvPr id="6" name="Text Placeholder 7"/>
          <p:cNvSpPr txBox="1">
            <a:spLocks/>
          </p:cNvSpPr>
          <p:nvPr/>
        </p:nvSpPr>
        <p:spPr>
          <a:xfrm>
            <a:off x="830524" y="3535087"/>
            <a:ext cx="4669944" cy="111134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Aft>
                <a:spcPts val="0"/>
              </a:spcAft>
              <a:buNone/>
            </a:pPr>
            <a:r>
              <a:rPr lang="fr-FR" sz="1600" b="0" i="0" u="none" strike="noStrike" baseline="0" dirty="0" err="1">
                <a:solidFill>
                  <a:srgbClr val="4D4D4D"/>
                </a:solidFill>
                <a:latin typeface="Arial" panose="020B0604020202020204" pitchFamily="34" charset="0"/>
              </a:rPr>
              <a:t>European</a:t>
            </a:r>
            <a:r>
              <a:rPr lang="fr-FR" sz="1600" b="0" i="0" u="none" strike="noStrike" baseline="0" dirty="0">
                <a:solidFill>
                  <a:srgbClr val="4D4D4D"/>
                </a:solidFill>
                <a:latin typeface="Arial" panose="020B0604020202020204" pitchFamily="34" charset="0"/>
              </a:rPr>
              <a:t> Commission</a:t>
            </a:r>
          </a:p>
          <a:p>
            <a:pPr marL="0" indent="0" algn="l">
              <a:spcAft>
                <a:spcPts val="0"/>
              </a:spcAft>
              <a:buNone/>
            </a:pPr>
            <a:r>
              <a:rPr lang="en-US" sz="1600" b="0" i="0" u="none" strike="noStrike" baseline="0" dirty="0">
                <a:solidFill>
                  <a:srgbClr val="4D4D4D"/>
                </a:solidFill>
                <a:latin typeface="Arial" panose="020B0604020202020204" pitchFamily="34" charset="0"/>
              </a:rPr>
              <a:t>European Health and Digital Executive Agency</a:t>
            </a:r>
          </a:p>
          <a:p>
            <a:pPr marL="0" indent="0" algn="l">
              <a:spcAft>
                <a:spcPts val="0"/>
              </a:spcAft>
              <a:buNone/>
            </a:pPr>
            <a:r>
              <a:rPr lang="fr-FR" sz="1600" b="0" i="0" u="none" strike="noStrike" baseline="0" dirty="0" err="1">
                <a:solidFill>
                  <a:srgbClr val="4D4D4D"/>
                </a:solidFill>
                <a:latin typeface="Arial" panose="020B0604020202020204" pitchFamily="34" charset="0"/>
              </a:rPr>
              <a:t>Covent</a:t>
            </a:r>
            <a:r>
              <a:rPr lang="fr-FR" sz="1600" b="0" i="0" u="none" strike="noStrike" baseline="0" dirty="0">
                <a:solidFill>
                  <a:srgbClr val="4D4D4D"/>
                </a:solidFill>
                <a:latin typeface="Arial" panose="020B0604020202020204" pitchFamily="34" charset="0"/>
              </a:rPr>
              <a:t> Garden Building</a:t>
            </a:r>
          </a:p>
          <a:p>
            <a:pPr marL="0" indent="0" algn="l">
              <a:spcAft>
                <a:spcPts val="0"/>
              </a:spcAft>
              <a:buNone/>
            </a:pPr>
            <a:r>
              <a:rPr lang="fr-FR" sz="1600" b="0" i="0" u="none" strike="noStrike" baseline="0" dirty="0">
                <a:solidFill>
                  <a:srgbClr val="4D4D4D"/>
                </a:solidFill>
                <a:latin typeface="Arial" panose="020B0604020202020204" pitchFamily="34" charset="0"/>
              </a:rPr>
              <a:t>Place Charles Rogier, 16</a:t>
            </a:r>
          </a:p>
          <a:p>
            <a:pPr marL="0" indent="0" algn="l">
              <a:spcAft>
                <a:spcPts val="0"/>
              </a:spcAft>
              <a:buNone/>
            </a:pPr>
            <a:r>
              <a:rPr lang="fr-FR" sz="1600" b="0" i="0" u="none" strike="noStrike" baseline="0" dirty="0">
                <a:solidFill>
                  <a:srgbClr val="4D4D4D"/>
                </a:solidFill>
                <a:latin typeface="Arial" panose="020B0604020202020204" pitchFamily="34" charset="0"/>
              </a:rPr>
              <a:t>B-1210 Brussels - </a:t>
            </a:r>
            <a:r>
              <a:rPr lang="fr-FR" sz="1600" b="0" i="0" u="none" strike="noStrike" baseline="0" dirty="0" err="1">
                <a:solidFill>
                  <a:srgbClr val="4D4D4D"/>
                </a:solidFill>
                <a:latin typeface="Arial" panose="020B0604020202020204" pitchFamily="34" charset="0"/>
              </a:rPr>
              <a:t>Belgium</a:t>
            </a:r>
            <a:endParaRPr lang="en-GB" sz="1400" dirty="0"/>
          </a:p>
        </p:txBody>
      </p:sp>
      <p:sp>
        <p:nvSpPr>
          <p:cNvPr id="7" name="Text Placeholder 7"/>
          <p:cNvSpPr txBox="1">
            <a:spLocks/>
          </p:cNvSpPr>
          <p:nvPr/>
        </p:nvSpPr>
        <p:spPr>
          <a:xfrm flipH="1">
            <a:off x="6485205" y="3546499"/>
            <a:ext cx="5176910" cy="98329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endParaRPr lang="en-GB" sz="1600" dirty="0"/>
          </a:p>
        </p:txBody>
      </p:sp>
      <p:sp>
        <p:nvSpPr>
          <p:cNvPr id="8" name="Text Placeholder 7"/>
          <p:cNvSpPr txBox="1">
            <a:spLocks/>
          </p:cNvSpPr>
          <p:nvPr/>
        </p:nvSpPr>
        <p:spPr>
          <a:xfrm flipH="1">
            <a:off x="6485205" y="3535087"/>
            <a:ext cx="5581104" cy="2198169"/>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sz="1400" dirty="0"/>
              <a:t>Contractor contact details: </a:t>
            </a:r>
          </a:p>
          <a:p>
            <a:pPr marL="0" indent="0">
              <a:spcAft>
                <a:spcPts val="1200"/>
              </a:spcAft>
              <a:buNone/>
            </a:pPr>
            <a:r>
              <a:rPr lang="en-US" sz="1400" dirty="0"/>
              <a:t>Name:</a:t>
            </a:r>
            <a:r>
              <a:rPr lang="en-US" sz="1400" b="1" dirty="0"/>
              <a:t> OPERA (in consortium with NSF </a:t>
            </a:r>
            <a:r>
              <a:rPr lang="en-US" sz="1400" b="1" dirty="0" err="1"/>
              <a:t>Euroconsultants</a:t>
            </a:r>
            <a:r>
              <a:rPr lang="en-US" sz="1400" b="1" dirty="0"/>
              <a:t>)</a:t>
            </a:r>
          </a:p>
          <a:p>
            <a:pPr marL="0" indent="0">
              <a:spcAft>
                <a:spcPts val="1200"/>
              </a:spcAft>
              <a:buNone/>
            </a:pPr>
            <a:r>
              <a:rPr lang="en-US" sz="1400" dirty="0"/>
              <a:t>Address : </a:t>
            </a:r>
            <a:r>
              <a:rPr lang="it-IT" sz="1400" b="1" dirty="0"/>
              <a:t>Viale Parioli 96 - 00197 Roma - </a:t>
            </a:r>
            <a:r>
              <a:rPr lang="it-IT" sz="1400" b="1" dirty="0" err="1"/>
              <a:t>Italy</a:t>
            </a:r>
            <a:endParaRPr lang="it-IT" sz="1400" b="1" dirty="0"/>
          </a:p>
          <a:p>
            <a:pPr marL="0" indent="0">
              <a:spcAft>
                <a:spcPts val="1200"/>
              </a:spcAft>
              <a:buNone/>
            </a:pPr>
            <a:r>
              <a:rPr lang="en-US" sz="1400" dirty="0"/>
              <a:t>Phone: </a:t>
            </a:r>
            <a:r>
              <a:rPr lang="it-IT" sz="1400" b="1" dirty="0"/>
              <a:t>Tel/Fax +39.06.8080111 </a:t>
            </a:r>
          </a:p>
          <a:p>
            <a:pPr marL="0" indent="0">
              <a:spcAft>
                <a:spcPts val="1200"/>
              </a:spcAft>
              <a:buNone/>
            </a:pPr>
            <a:r>
              <a:rPr lang="en-US" sz="1400" dirty="0"/>
              <a:t>Email: </a:t>
            </a:r>
            <a:r>
              <a:rPr lang="it-IT" sz="1400" b="1" dirty="0">
                <a:hlinkClick r:id="rId3"/>
              </a:rPr>
              <a:t>20189605riskassessment@btsftraining.com</a:t>
            </a:r>
            <a:r>
              <a:rPr lang="it-IT" sz="1400" b="1" dirty="0"/>
              <a:t>   </a:t>
            </a:r>
          </a:p>
          <a:p>
            <a:pPr marL="0" indent="0">
              <a:spcAft>
                <a:spcPts val="1200"/>
              </a:spcAft>
              <a:buNone/>
            </a:pPr>
            <a:r>
              <a:rPr lang="en-US" sz="1400" dirty="0"/>
              <a:t>Website: </a:t>
            </a:r>
            <a:r>
              <a:rPr lang="it-IT" sz="1400" b="1" dirty="0">
                <a:hlinkClick r:id="rId4"/>
              </a:rPr>
              <a:t>www.opera-italy.eu</a:t>
            </a:r>
            <a:endParaRPr lang="it-IT" sz="1400" b="1" dirty="0"/>
          </a:p>
          <a:p>
            <a:pPr marL="0" indent="0">
              <a:spcAft>
                <a:spcPts val="0"/>
              </a:spcAft>
              <a:buNone/>
              <a:defRPr/>
            </a:pPr>
            <a:endParaRPr lang="it-IT" sz="1400" dirty="0">
              <a:sym typeface="Helvetica" charset="0"/>
            </a:endParaRPr>
          </a:p>
        </p:txBody>
      </p:sp>
      <p:pic>
        <p:nvPicPr>
          <p:cNvPr id="3074" name="Picture 2">
            <a:extLst>
              <a:ext uri="{FF2B5EF4-FFF2-40B4-BE49-F238E27FC236}">
                <a16:creationId xmlns:a16="http://schemas.microsoft.com/office/drawing/2014/main" id="{F8A33FF2-4334-F1FD-8FA6-A5F450BCE2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1234" y="1301265"/>
            <a:ext cx="1537887" cy="61556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BF1C274D-8DF2-D4DE-5818-7A30F009272A}"/>
              </a:ext>
            </a:extLst>
          </p:cNvPr>
          <p:cNvSpPr>
            <a:spLocks noGrp="1"/>
          </p:cNvSpPr>
          <p:nvPr>
            <p:ph type="sldNum" sz="quarter" idx="12"/>
          </p:nvPr>
        </p:nvSpPr>
        <p:spPr/>
        <p:txBody>
          <a:bodyPr/>
          <a:lstStyle/>
          <a:p>
            <a:fld id="{F46C79FD-C571-418B-AB0F-5EE936C85276}" type="slidenum">
              <a:rPr lang="en-GB" smtClean="0"/>
              <a:t>25</a:t>
            </a:fld>
            <a:endParaRPr lang="en-GB"/>
          </a:p>
        </p:txBody>
      </p:sp>
    </p:spTree>
    <p:extLst>
      <p:ext uri="{BB962C8B-B14F-4D97-AF65-F5344CB8AC3E}">
        <p14:creationId xmlns:p14="http://schemas.microsoft.com/office/powerpoint/2010/main" val="503443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485206" y="2939702"/>
            <a:ext cx="5706794" cy="2687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6270177" y="4714827"/>
            <a:ext cx="3617290" cy="361995"/>
          </a:xfrm>
        </p:spPr>
        <p:txBody>
          <a:bodyPr/>
          <a:lstStyle/>
          <a:p>
            <a:pPr marL="0" indent="0">
              <a:buNone/>
            </a:pPr>
            <a:r>
              <a:rPr lang="en-IE" sz="1600" dirty="0">
                <a:hlinkClick r:id="rId3"/>
              </a:rPr>
              <a:t>EU Spotify</a:t>
            </a:r>
            <a:endParaRPr lang="en-GB" sz="1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1630238"/>
            <a:ext cx="684199" cy="750146"/>
          </a:xfrm>
          <a:prstGeom prst="rect">
            <a:avLst/>
          </a:prstGeom>
        </p:spPr>
      </p:pic>
      <p:sp>
        <p:nvSpPr>
          <p:cNvPr id="2" name="Rectangle 1"/>
          <p:cNvSpPr/>
          <p:nvPr/>
        </p:nvSpPr>
        <p:spPr>
          <a:xfrm>
            <a:off x="1819504" y="1774881"/>
            <a:ext cx="1439818" cy="338554"/>
          </a:xfrm>
          <a:prstGeom prst="rect">
            <a:avLst/>
          </a:prstGeom>
        </p:spPr>
        <p:txBody>
          <a:bodyPr wrap="none">
            <a:spAutoFit/>
          </a:bodyPr>
          <a:lstStyle/>
          <a:p>
            <a:r>
              <a:rPr lang="en-GB" sz="1600" dirty="0">
                <a:hlinkClick r:id="rId5"/>
              </a:rPr>
              <a:t>ec.europa.eu/</a:t>
            </a:r>
            <a:endParaRPr lang="en-IE"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722" y="2635213"/>
            <a:ext cx="684199" cy="750146"/>
          </a:xfrm>
          <a:prstGeom prst="rect">
            <a:avLst/>
          </a:prstGeom>
        </p:spPr>
      </p:pic>
      <p:sp>
        <p:nvSpPr>
          <p:cNvPr id="7" name="Rectangle 6"/>
          <p:cNvSpPr/>
          <p:nvPr/>
        </p:nvSpPr>
        <p:spPr>
          <a:xfrm>
            <a:off x="1819504" y="2841009"/>
            <a:ext cx="1165704" cy="338554"/>
          </a:xfrm>
          <a:prstGeom prst="rect">
            <a:avLst/>
          </a:prstGeom>
        </p:spPr>
        <p:txBody>
          <a:bodyPr wrap="none">
            <a:spAutoFit/>
          </a:bodyPr>
          <a:lstStyle/>
          <a:p>
            <a:r>
              <a:rPr lang="en-GB" sz="1600" dirty="0">
                <a:hlinkClick r:id="rId6"/>
              </a:rPr>
              <a:t>europa.eu/</a:t>
            </a:r>
            <a:endParaRPr lang="en-GB" sz="1600" dirty="0"/>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722" y="3587900"/>
            <a:ext cx="640631" cy="702230"/>
          </a:xfrm>
          <a:prstGeom prst="rect">
            <a:avLst/>
          </a:prstGeom>
        </p:spPr>
      </p:pic>
      <p:sp>
        <p:nvSpPr>
          <p:cNvPr id="9" name="Rectangle 8"/>
          <p:cNvSpPr/>
          <p:nvPr/>
        </p:nvSpPr>
        <p:spPr>
          <a:xfrm>
            <a:off x="1819504" y="3736212"/>
            <a:ext cx="1975221" cy="338554"/>
          </a:xfrm>
          <a:prstGeom prst="rect">
            <a:avLst/>
          </a:prstGeom>
        </p:spPr>
        <p:txBody>
          <a:bodyPr wrap="none">
            <a:spAutoFit/>
          </a:bodyPr>
          <a:lstStyle/>
          <a:p>
            <a:r>
              <a:rPr lang="en-IE" sz="1600" dirty="0">
                <a:hlinkClick r:id="rId8"/>
              </a:rPr>
              <a:t>@</a:t>
            </a:r>
            <a:r>
              <a:rPr lang="en-IE" sz="1600" dirty="0" err="1">
                <a:hlinkClick r:id="rId8"/>
              </a:rPr>
              <a:t>EU_Commission</a:t>
            </a:r>
            <a:r>
              <a:rPr lang="en-IE" sz="1600" dirty="0">
                <a:hlinkClick r:id="rId8"/>
              </a:rPr>
              <a:t> </a:t>
            </a:r>
            <a:endParaRPr lang="en-GB" sz="1200" dirty="0"/>
          </a:p>
        </p:txBody>
      </p:sp>
      <p:sp>
        <p:nvSpPr>
          <p:cNvPr id="10" name="Rectangle 9"/>
          <p:cNvSpPr/>
          <p:nvPr/>
        </p:nvSpPr>
        <p:spPr>
          <a:xfrm>
            <a:off x="1819504" y="4710652"/>
            <a:ext cx="6096000" cy="338554"/>
          </a:xfrm>
          <a:prstGeom prst="rect">
            <a:avLst/>
          </a:prstGeom>
        </p:spPr>
        <p:txBody>
          <a:bodyPr>
            <a:spAutoFit/>
          </a:bodyPr>
          <a:lstStyle/>
          <a:p>
            <a:r>
              <a:rPr lang="en-IE" sz="1600" dirty="0">
                <a:hlinkClick r:id="rId9"/>
              </a:rPr>
              <a:t>@</a:t>
            </a:r>
            <a:r>
              <a:rPr lang="en-IE" sz="1600" dirty="0" err="1">
                <a:hlinkClick r:id="rId9"/>
              </a:rPr>
              <a:t>EuropeanCommission</a:t>
            </a:r>
            <a:r>
              <a:rPr lang="en-IE" sz="1600" dirty="0">
                <a:hlinkClick r:id="rId9"/>
              </a:rPr>
              <a:t> </a:t>
            </a:r>
            <a:endParaRPr lang="en-GB" sz="1200" dirty="0"/>
          </a:p>
        </p:txBody>
      </p:sp>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922" y="4538287"/>
            <a:ext cx="620230" cy="681506"/>
          </a:xfrm>
          <a:prstGeom prst="rect">
            <a:avLst/>
          </a:prstGeom>
        </p:spPr>
      </p:pic>
      <p:sp>
        <p:nvSpPr>
          <p:cNvPr id="12" name="Rectangle 11"/>
          <p:cNvSpPr/>
          <p:nvPr/>
        </p:nvSpPr>
        <p:spPr>
          <a:xfrm>
            <a:off x="1819504" y="5661644"/>
            <a:ext cx="6096000" cy="338554"/>
          </a:xfrm>
          <a:prstGeom prst="rect">
            <a:avLst/>
          </a:prstGeom>
        </p:spPr>
        <p:txBody>
          <a:bodyPr>
            <a:spAutoFit/>
          </a:bodyPr>
          <a:lstStyle/>
          <a:p>
            <a:r>
              <a:rPr lang="en-IE" sz="1600" dirty="0">
                <a:hlinkClick r:id="rId11"/>
              </a:rPr>
              <a:t>European Commission</a:t>
            </a:r>
            <a:endParaRPr lang="en-GB" sz="1200" dirty="0">
              <a:hlinkClick r:id="rId11"/>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0922" y="5491270"/>
            <a:ext cx="620230" cy="681506"/>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63060" y="1661642"/>
            <a:ext cx="647562" cy="711537"/>
          </a:xfrm>
          <a:prstGeom prst="rect">
            <a:avLst/>
          </a:prstGeom>
        </p:spPr>
      </p:pic>
      <p:sp>
        <p:nvSpPr>
          <p:cNvPr id="15" name="Rectangle 14"/>
          <p:cNvSpPr/>
          <p:nvPr/>
        </p:nvSpPr>
        <p:spPr>
          <a:xfrm>
            <a:off x="6156397" y="1792054"/>
            <a:ext cx="3798073" cy="338554"/>
          </a:xfrm>
          <a:prstGeom prst="rect">
            <a:avLst/>
          </a:prstGeom>
        </p:spPr>
        <p:txBody>
          <a:bodyPr wrap="square">
            <a:spAutoFit/>
          </a:bodyPr>
          <a:lstStyle/>
          <a:p>
            <a:r>
              <a:rPr lang="en-IE" sz="1600" dirty="0">
                <a:hlinkClick r:id="rId14"/>
              </a:rPr>
              <a:t>europeancommission</a:t>
            </a:r>
            <a:r>
              <a:rPr lang="en-IE" sz="1600" dirty="0"/>
              <a:t> </a:t>
            </a:r>
            <a:endParaRPr lang="en-GB" sz="1200" dirty="0"/>
          </a:p>
        </p:txBody>
      </p:sp>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02348" y="2611751"/>
            <a:ext cx="568985" cy="623695"/>
          </a:xfrm>
          <a:prstGeom prst="rect">
            <a:avLst/>
          </a:prstGeom>
        </p:spPr>
      </p:pic>
      <p:sp>
        <p:nvSpPr>
          <p:cNvPr id="17" name="Rectangle 16">
            <a:hlinkClick r:id="rId16"/>
          </p:cNvPr>
          <p:cNvSpPr/>
          <p:nvPr/>
        </p:nvSpPr>
        <p:spPr>
          <a:xfrm>
            <a:off x="6156397" y="2749321"/>
            <a:ext cx="2465740" cy="338554"/>
          </a:xfrm>
          <a:prstGeom prst="rect">
            <a:avLst/>
          </a:prstGeom>
        </p:spPr>
        <p:txBody>
          <a:bodyPr wrap="none">
            <a:spAutoFit/>
          </a:bodyPr>
          <a:lstStyle/>
          <a:p>
            <a:r>
              <a:rPr lang="en-GB" sz="1600" dirty="0">
                <a:hlinkClick r:id="rId16"/>
              </a:rPr>
              <a:t>@</a:t>
            </a:r>
            <a:r>
              <a:rPr lang="en-GB" sz="1600" dirty="0" err="1">
                <a:hlinkClick r:id="rId16"/>
              </a:rPr>
              <a:t>EuropeanCommission</a:t>
            </a:r>
            <a:endParaRPr lang="en-GB" sz="1200" dirty="0"/>
          </a:p>
        </p:txBody>
      </p:sp>
      <p:sp>
        <p:nvSpPr>
          <p:cNvPr id="18" name="Rectangle 17"/>
          <p:cNvSpPr/>
          <p:nvPr/>
        </p:nvSpPr>
        <p:spPr>
          <a:xfrm>
            <a:off x="6270177" y="3733427"/>
            <a:ext cx="927242" cy="338554"/>
          </a:xfrm>
          <a:prstGeom prst="rect">
            <a:avLst/>
          </a:prstGeom>
        </p:spPr>
        <p:txBody>
          <a:bodyPr wrap="none">
            <a:spAutoFit/>
          </a:bodyPr>
          <a:lstStyle/>
          <a:p>
            <a:r>
              <a:rPr lang="en-IE" sz="1600" dirty="0">
                <a:hlinkClick r:id="rId17"/>
              </a:rPr>
              <a:t>EUTube</a:t>
            </a:r>
            <a:endParaRPr lang="en-IE" sz="1200" dirty="0"/>
          </a:p>
        </p:txBody>
      </p:sp>
      <p:pic>
        <p:nvPicPr>
          <p:cNvPr id="19" name="Picture 1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99823" y="3542487"/>
            <a:ext cx="660728" cy="726004"/>
          </a:xfrm>
          <a:prstGeom prst="rect">
            <a:avLst/>
          </a:prstGeom>
        </p:spPr>
      </p:pic>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81661" y="4514763"/>
            <a:ext cx="695271" cy="762124"/>
          </a:xfrm>
          <a:prstGeom prst="rect">
            <a:avLst/>
          </a:prstGeom>
        </p:spPr>
      </p:pic>
      <p:sp>
        <p:nvSpPr>
          <p:cNvPr id="21" name="Title 20"/>
          <p:cNvSpPr>
            <a:spLocks noGrp="1"/>
          </p:cNvSpPr>
          <p:nvPr>
            <p:ph type="title"/>
          </p:nvPr>
        </p:nvSpPr>
        <p:spPr/>
        <p:txBody>
          <a:bodyPr/>
          <a:lstStyle/>
          <a:p>
            <a:r>
              <a:rPr lang="en-US" dirty="0"/>
              <a:t>Keep in touch</a:t>
            </a:r>
          </a:p>
        </p:txBody>
      </p:sp>
      <p:sp>
        <p:nvSpPr>
          <p:cNvPr id="3" name="Slide Number Placeholder 2">
            <a:extLst>
              <a:ext uri="{FF2B5EF4-FFF2-40B4-BE49-F238E27FC236}">
                <a16:creationId xmlns:a16="http://schemas.microsoft.com/office/drawing/2014/main" id="{818DB7FF-F05E-A881-810A-6D6D944485DA}"/>
              </a:ext>
            </a:extLst>
          </p:cNvPr>
          <p:cNvSpPr>
            <a:spLocks noGrp="1"/>
          </p:cNvSpPr>
          <p:nvPr>
            <p:ph type="sldNum" sz="quarter" idx="12"/>
          </p:nvPr>
        </p:nvSpPr>
        <p:spPr/>
        <p:txBody>
          <a:bodyPr/>
          <a:lstStyle/>
          <a:p>
            <a:fld id="{F46C79FD-C571-418B-AB0F-5EE936C85276}" type="slidenum">
              <a:rPr lang="en-GB" smtClean="0"/>
              <a:t>26</a:t>
            </a:fld>
            <a:endParaRPr lang="en-GB"/>
          </a:p>
        </p:txBody>
      </p:sp>
    </p:spTree>
    <p:extLst>
      <p:ext uri="{BB962C8B-B14F-4D97-AF65-F5344CB8AC3E}">
        <p14:creationId xmlns:p14="http://schemas.microsoft.com/office/powerpoint/2010/main" val="1244639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it-IT" altLang="it-IT" sz="3600" dirty="0" err="1">
                <a:solidFill>
                  <a:srgbClr val="024EA2"/>
                </a:solidFill>
              </a:rPr>
              <a:t>What</a:t>
            </a:r>
            <a:r>
              <a:rPr lang="it-IT" altLang="it-IT" sz="3600" dirty="0">
                <a:solidFill>
                  <a:srgbClr val="024EA2"/>
                </a:solidFill>
              </a:rPr>
              <a:t> </a:t>
            </a:r>
            <a:r>
              <a:rPr lang="it-IT" altLang="it-IT" sz="3600" dirty="0" err="1">
                <a:solidFill>
                  <a:srgbClr val="024EA2"/>
                </a:solidFill>
              </a:rPr>
              <a:t>is</a:t>
            </a:r>
            <a:r>
              <a:rPr lang="it-IT" altLang="it-IT" sz="3600" dirty="0">
                <a:solidFill>
                  <a:srgbClr val="024EA2"/>
                </a:solidFill>
              </a:rPr>
              <a:t> an </a:t>
            </a:r>
            <a:r>
              <a:rPr lang="it-IT" altLang="it-IT" sz="3600" dirty="0" err="1">
                <a:solidFill>
                  <a:srgbClr val="024EA2"/>
                </a:solidFill>
              </a:rPr>
              <a:t>ecological</a:t>
            </a:r>
            <a:r>
              <a:rPr lang="it-IT" altLang="it-IT" sz="3600" dirty="0">
                <a:solidFill>
                  <a:srgbClr val="024EA2"/>
                </a:solidFill>
              </a:rPr>
              <a:t> </a:t>
            </a:r>
            <a:r>
              <a:rPr lang="it-IT" altLang="it-IT" sz="3600" dirty="0" err="1">
                <a:solidFill>
                  <a:srgbClr val="024EA2"/>
                </a:solidFill>
              </a:rPr>
              <a:t>risk</a:t>
            </a:r>
            <a:r>
              <a:rPr lang="it-IT" altLang="it-IT" sz="3600" dirty="0">
                <a:solidFill>
                  <a:srgbClr val="024EA2"/>
                </a:solidFill>
              </a:rPr>
              <a:t>?</a:t>
            </a:r>
          </a:p>
        </p:txBody>
      </p:sp>
      <p:sp>
        <p:nvSpPr>
          <p:cNvPr id="188420" name="Text Box 4"/>
          <p:cNvSpPr txBox="1">
            <a:spLocks noChangeArrowheads="1"/>
          </p:cNvSpPr>
          <p:nvPr/>
        </p:nvSpPr>
        <p:spPr bwMode="auto">
          <a:xfrm>
            <a:off x="2062164" y="1913649"/>
            <a:ext cx="6080511" cy="132343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itchFamily="34" charset="0"/>
                <a:ea typeface="MS Gothic" pitchFamily="49" charset="-128"/>
              </a:defRPr>
            </a:lvl1pPr>
            <a:lvl2pPr marL="742950" indent="-285750">
              <a:defRPr>
                <a:solidFill>
                  <a:schemeClr val="tx1"/>
                </a:solidFill>
                <a:latin typeface="Tahoma" pitchFamily="34" charset="0"/>
                <a:ea typeface="MS Gothic" pitchFamily="49" charset="-128"/>
              </a:defRPr>
            </a:lvl2pPr>
            <a:lvl3pPr marL="1143000" indent="-228600">
              <a:defRPr>
                <a:solidFill>
                  <a:schemeClr val="tx1"/>
                </a:solidFill>
                <a:latin typeface="Tahoma" pitchFamily="34" charset="0"/>
                <a:ea typeface="MS Gothic" pitchFamily="49" charset="-128"/>
              </a:defRPr>
            </a:lvl3pPr>
            <a:lvl4pPr marL="1600200" indent="-228600">
              <a:defRPr>
                <a:solidFill>
                  <a:schemeClr val="tx1"/>
                </a:solidFill>
                <a:latin typeface="Tahoma" pitchFamily="34" charset="0"/>
                <a:ea typeface="MS Gothic" pitchFamily="49" charset="-128"/>
              </a:defRPr>
            </a:lvl4pPr>
            <a:lvl5pPr marL="2057400" indent="-228600">
              <a:defRPr>
                <a:solidFill>
                  <a:schemeClr val="tx1"/>
                </a:solidFill>
                <a:latin typeface="Tahoma" pitchFamily="34" charset="0"/>
                <a:ea typeface="MS Gothic" pitchFamily="49" charset="-128"/>
              </a:defRPr>
            </a:lvl5pPr>
            <a:lvl6pPr marL="2514600" indent="-228600" eaLnBrk="0" fontAlgn="base" hangingPunct="0">
              <a:spcBef>
                <a:spcPct val="0"/>
              </a:spcBef>
              <a:spcAft>
                <a:spcPct val="0"/>
              </a:spcAft>
              <a:defRPr>
                <a:solidFill>
                  <a:schemeClr val="tx1"/>
                </a:solidFill>
                <a:latin typeface="Tahoma" pitchFamily="34" charset="0"/>
                <a:ea typeface="MS Gothic" pitchFamily="49" charset="-128"/>
              </a:defRPr>
            </a:lvl6pPr>
            <a:lvl7pPr marL="2971800" indent="-228600" eaLnBrk="0" fontAlgn="base" hangingPunct="0">
              <a:spcBef>
                <a:spcPct val="0"/>
              </a:spcBef>
              <a:spcAft>
                <a:spcPct val="0"/>
              </a:spcAft>
              <a:defRPr>
                <a:solidFill>
                  <a:schemeClr val="tx1"/>
                </a:solidFill>
                <a:latin typeface="Tahoma" pitchFamily="34" charset="0"/>
                <a:ea typeface="MS Gothic" pitchFamily="49" charset="-128"/>
              </a:defRPr>
            </a:lvl7pPr>
            <a:lvl8pPr marL="3429000" indent="-228600" eaLnBrk="0" fontAlgn="base" hangingPunct="0">
              <a:spcBef>
                <a:spcPct val="0"/>
              </a:spcBef>
              <a:spcAft>
                <a:spcPct val="0"/>
              </a:spcAft>
              <a:defRPr>
                <a:solidFill>
                  <a:schemeClr val="tx1"/>
                </a:solidFill>
                <a:latin typeface="Tahoma" pitchFamily="34" charset="0"/>
                <a:ea typeface="MS Gothic" pitchFamily="49" charset="-128"/>
              </a:defRPr>
            </a:lvl8pPr>
            <a:lvl9pPr marL="3886200" indent="-228600" eaLnBrk="0" fontAlgn="base" hangingPunct="0">
              <a:spcBef>
                <a:spcPct val="0"/>
              </a:spcBef>
              <a:spcAft>
                <a:spcPct val="0"/>
              </a:spcAft>
              <a:defRPr>
                <a:solidFill>
                  <a:schemeClr val="tx1"/>
                </a:solidFill>
                <a:latin typeface="Tahoma" pitchFamily="34" charset="0"/>
                <a:ea typeface="MS Gothic" pitchFamily="49" charset="-128"/>
              </a:defRPr>
            </a:lvl9pPr>
          </a:lstStyle>
          <a:p>
            <a:pPr fontAlgn="base">
              <a:lnSpc>
                <a:spcPct val="150000"/>
              </a:lnSpc>
              <a:spcBef>
                <a:spcPts val="800"/>
              </a:spcBef>
              <a:spcAft>
                <a:spcPct val="0"/>
              </a:spcAft>
            </a:pPr>
            <a:r>
              <a:rPr lang="it-IT" altLang="it-IT" sz="3200" b="1" dirty="0" err="1">
                <a:solidFill>
                  <a:srgbClr val="92D050"/>
                </a:solidFill>
                <a:latin typeface="Verdana" pitchFamily="34" charset="0"/>
              </a:rPr>
              <a:t>Risk</a:t>
            </a:r>
            <a:r>
              <a:rPr lang="it-IT" altLang="it-IT" sz="3200" b="1" dirty="0">
                <a:solidFill>
                  <a:srgbClr val="92D050"/>
                </a:solidFill>
                <a:latin typeface="Verdana" pitchFamily="34" charset="0"/>
              </a:rPr>
              <a:t> = </a:t>
            </a:r>
            <a:r>
              <a:rPr lang="it-IT" altLang="it-IT" sz="3200" b="1" dirty="0" err="1">
                <a:solidFill>
                  <a:srgbClr val="92D050"/>
                </a:solidFill>
                <a:latin typeface="Verdana" pitchFamily="34" charset="0"/>
              </a:rPr>
              <a:t>hazard</a:t>
            </a:r>
            <a:r>
              <a:rPr lang="it-IT" altLang="it-IT" sz="3200" b="1" dirty="0">
                <a:solidFill>
                  <a:srgbClr val="92D050"/>
                </a:solidFill>
                <a:latin typeface="Verdana" pitchFamily="34" charset="0"/>
              </a:rPr>
              <a:t> * </a:t>
            </a:r>
            <a:r>
              <a:rPr lang="it-IT" altLang="it-IT" sz="3200" b="1" dirty="0" err="1">
                <a:solidFill>
                  <a:srgbClr val="92D050"/>
                </a:solidFill>
                <a:latin typeface="Verdana" pitchFamily="34" charset="0"/>
              </a:rPr>
              <a:t>exposure</a:t>
            </a:r>
            <a:endParaRPr lang="it-IT" altLang="it-IT" sz="3200" b="1" dirty="0">
              <a:solidFill>
                <a:srgbClr val="92D050"/>
              </a:solidFill>
              <a:latin typeface="Verdana" pitchFamily="34" charset="0"/>
            </a:endParaRPr>
          </a:p>
          <a:p>
            <a:pPr fontAlgn="base">
              <a:spcBef>
                <a:spcPct val="0"/>
              </a:spcBef>
              <a:spcAft>
                <a:spcPct val="0"/>
              </a:spcAft>
            </a:pPr>
            <a:endParaRPr lang="it-IT" altLang="it-IT" sz="3200" b="1" dirty="0">
              <a:solidFill>
                <a:srgbClr val="BBE0E3"/>
              </a:solidFill>
              <a:latin typeface="Verdana" pitchFamily="34" charset="0"/>
            </a:endParaRPr>
          </a:p>
        </p:txBody>
      </p:sp>
      <mc:AlternateContent xmlns:mc="http://schemas.openxmlformats.org/markup-compatibility/2006" xmlns:a14="http://schemas.microsoft.com/office/drawing/2010/main">
        <mc:Choice Requires="a14">
          <p:sp>
            <p:nvSpPr>
              <p:cNvPr id="188421" name="Text Box 5"/>
              <p:cNvSpPr txBox="1">
                <a:spLocks noChangeArrowheads="1"/>
              </p:cNvSpPr>
              <p:nvPr/>
            </p:nvSpPr>
            <p:spPr bwMode="auto">
              <a:xfrm>
                <a:off x="2062163" y="2694890"/>
                <a:ext cx="6265862" cy="1555750"/>
              </a:xfrm>
              <a:prstGeom prst="rect">
                <a:avLst/>
              </a:prstGeom>
              <a:noFill/>
              <a:ln>
                <a:noFill/>
              </a:ln>
              <a:effectLst/>
              <a:extLst>
                <a:ext uri="{909E8E84-426E-40DD-AFC4-6F175D3DCCD1}">
                  <a14:hiddenFill>
                    <a:solidFill>
                      <a:srgbClr val="00B8FF"/>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Tahoma" pitchFamily="34" charset="0"/>
                    <a:ea typeface="MS Gothic" pitchFamily="49" charset="-128"/>
                  </a:defRPr>
                </a:lvl1pPr>
                <a:lvl2pPr marL="742950" indent="-285750">
                  <a:defRPr>
                    <a:solidFill>
                      <a:schemeClr val="tx1"/>
                    </a:solidFill>
                    <a:latin typeface="Tahoma" pitchFamily="34" charset="0"/>
                    <a:ea typeface="MS Gothic" pitchFamily="49" charset="-128"/>
                  </a:defRPr>
                </a:lvl2pPr>
                <a:lvl3pPr marL="1143000" indent="-228600">
                  <a:defRPr>
                    <a:solidFill>
                      <a:schemeClr val="tx1"/>
                    </a:solidFill>
                    <a:latin typeface="Tahoma" pitchFamily="34" charset="0"/>
                    <a:ea typeface="MS Gothic" pitchFamily="49" charset="-128"/>
                  </a:defRPr>
                </a:lvl3pPr>
                <a:lvl4pPr marL="1600200" indent="-228600">
                  <a:defRPr>
                    <a:solidFill>
                      <a:schemeClr val="tx1"/>
                    </a:solidFill>
                    <a:latin typeface="Tahoma" pitchFamily="34" charset="0"/>
                    <a:ea typeface="MS Gothic" pitchFamily="49" charset="-128"/>
                  </a:defRPr>
                </a:lvl4pPr>
                <a:lvl5pPr marL="2057400" indent="-228600">
                  <a:defRPr>
                    <a:solidFill>
                      <a:schemeClr val="tx1"/>
                    </a:solidFill>
                    <a:latin typeface="Tahoma" pitchFamily="34" charset="0"/>
                    <a:ea typeface="MS Gothic" pitchFamily="49" charset="-128"/>
                  </a:defRPr>
                </a:lvl5pPr>
                <a:lvl6pPr marL="2514600" indent="-228600" eaLnBrk="0" fontAlgn="base" hangingPunct="0">
                  <a:spcBef>
                    <a:spcPct val="0"/>
                  </a:spcBef>
                  <a:spcAft>
                    <a:spcPct val="0"/>
                  </a:spcAft>
                  <a:defRPr>
                    <a:solidFill>
                      <a:schemeClr val="tx1"/>
                    </a:solidFill>
                    <a:latin typeface="Tahoma" pitchFamily="34" charset="0"/>
                    <a:ea typeface="MS Gothic" pitchFamily="49" charset="-128"/>
                  </a:defRPr>
                </a:lvl6pPr>
                <a:lvl7pPr marL="2971800" indent="-228600" eaLnBrk="0" fontAlgn="base" hangingPunct="0">
                  <a:spcBef>
                    <a:spcPct val="0"/>
                  </a:spcBef>
                  <a:spcAft>
                    <a:spcPct val="0"/>
                  </a:spcAft>
                  <a:defRPr>
                    <a:solidFill>
                      <a:schemeClr val="tx1"/>
                    </a:solidFill>
                    <a:latin typeface="Tahoma" pitchFamily="34" charset="0"/>
                    <a:ea typeface="MS Gothic" pitchFamily="49" charset="-128"/>
                  </a:defRPr>
                </a:lvl7pPr>
                <a:lvl8pPr marL="3429000" indent="-228600" eaLnBrk="0" fontAlgn="base" hangingPunct="0">
                  <a:spcBef>
                    <a:spcPct val="0"/>
                  </a:spcBef>
                  <a:spcAft>
                    <a:spcPct val="0"/>
                  </a:spcAft>
                  <a:defRPr>
                    <a:solidFill>
                      <a:schemeClr val="tx1"/>
                    </a:solidFill>
                    <a:latin typeface="Tahoma" pitchFamily="34" charset="0"/>
                    <a:ea typeface="MS Gothic" pitchFamily="49" charset="-128"/>
                  </a:defRPr>
                </a:lvl8pPr>
                <a:lvl9pPr marL="3886200" indent="-228600" eaLnBrk="0" fontAlgn="base" hangingPunct="0">
                  <a:spcBef>
                    <a:spcPct val="0"/>
                  </a:spcBef>
                  <a:spcAft>
                    <a:spcPct val="0"/>
                  </a:spcAft>
                  <a:defRPr>
                    <a:solidFill>
                      <a:schemeClr val="tx1"/>
                    </a:solidFill>
                    <a:latin typeface="Tahoma" pitchFamily="34" charset="0"/>
                    <a:ea typeface="MS Gothic" pitchFamily="49" charset="-128"/>
                  </a:defRPr>
                </a:lvl9pPr>
              </a:lstStyle>
              <a:p>
                <a:pPr fontAlgn="base">
                  <a:lnSpc>
                    <a:spcPct val="150000"/>
                  </a:lnSpc>
                  <a:spcBef>
                    <a:spcPts val="800"/>
                  </a:spcBef>
                  <a:spcAft>
                    <a:spcPct val="0"/>
                  </a:spcAft>
                </a:pPr>
                <a:r>
                  <a:rPr lang="it-IT" altLang="it-IT" sz="3200" b="1" dirty="0" err="1">
                    <a:solidFill>
                      <a:srgbClr val="F47B22"/>
                    </a:solidFill>
                    <a:latin typeface="Verdana" pitchFamily="34" charset="0"/>
                  </a:rPr>
                  <a:t>Risk</a:t>
                </a:r>
                <a:r>
                  <a:rPr lang="it-IT" altLang="it-IT" sz="3200" b="1" dirty="0">
                    <a:solidFill>
                      <a:srgbClr val="F47B22"/>
                    </a:solidFill>
                    <a:latin typeface="Verdana" pitchFamily="34" charset="0"/>
                  </a:rPr>
                  <a:t> </a:t>
                </a:r>
                <a14:m>
                  <m:oMath xmlns:m="http://schemas.openxmlformats.org/officeDocument/2006/math">
                    <m:r>
                      <m:rPr>
                        <m:nor/>
                      </m:rPr>
                      <a:rPr lang="it-IT" altLang="it-IT" sz="3200" b="1" dirty="0">
                        <a:solidFill>
                          <a:srgbClr val="F47B22"/>
                        </a:solidFill>
                        <a:latin typeface="Cambria Math" panose="02040503050406030204" pitchFamily="18" charset="0"/>
                      </a:rPr>
                      <m:t>𝑓</m:t>
                    </m:r>
                    <m:r>
                      <m:rPr>
                        <m:nor/>
                      </m:rPr>
                      <a:rPr lang="it-IT" altLang="it-IT" sz="3200" b="1" i="1" dirty="0">
                        <a:solidFill>
                          <a:srgbClr val="F47B22"/>
                        </a:solidFill>
                        <a:latin typeface="Cambria Math" panose="02040503050406030204" pitchFamily="18" charset="0"/>
                      </a:rPr>
                      <m:t> </m:t>
                    </m:r>
                  </m:oMath>
                </a14:m>
                <a:r>
                  <a:rPr lang="it-IT" altLang="it-IT" sz="3200" b="1" dirty="0">
                    <a:solidFill>
                      <a:srgbClr val="F47B22"/>
                    </a:solidFill>
                    <a:latin typeface="Verdana" pitchFamily="34" charset="0"/>
                  </a:rPr>
                  <a:t>(</a:t>
                </a:r>
                <a:r>
                  <a:rPr lang="it-IT" altLang="it-IT" sz="3200" b="1" dirty="0" err="1">
                    <a:solidFill>
                      <a:srgbClr val="F47B22"/>
                    </a:solidFill>
                    <a:latin typeface="Verdana" pitchFamily="34" charset="0"/>
                  </a:rPr>
                  <a:t>hazard</a:t>
                </a:r>
                <a:r>
                  <a:rPr lang="it-IT" altLang="it-IT" sz="3200" b="1" dirty="0">
                    <a:solidFill>
                      <a:srgbClr val="F47B22"/>
                    </a:solidFill>
                    <a:latin typeface="Verdana" pitchFamily="34" charset="0"/>
                  </a:rPr>
                  <a:t>, </a:t>
                </a:r>
                <a:r>
                  <a:rPr lang="it-IT" altLang="it-IT" sz="3200" b="1" dirty="0" err="1">
                    <a:solidFill>
                      <a:srgbClr val="F47B22"/>
                    </a:solidFill>
                    <a:latin typeface="Verdana" pitchFamily="34" charset="0"/>
                  </a:rPr>
                  <a:t>exposure</a:t>
                </a:r>
                <a:r>
                  <a:rPr lang="it-IT" altLang="it-IT" sz="3200" b="1" dirty="0">
                    <a:solidFill>
                      <a:srgbClr val="F47B22"/>
                    </a:solidFill>
                    <a:latin typeface="Verdana" pitchFamily="34" charset="0"/>
                  </a:rPr>
                  <a:t>)</a:t>
                </a:r>
              </a:p>
              <a:p>
                <a:pPr fontAlgn="base">
                  <a:spcBef>
                    <a:spcPct val="50000"/>
                  </a:spcBef>
                  <a:spcAft>
                    <a:spcPct val="0"/>
                  </a:spcAft>
                </a:pPr>
                <a:endParaRPr lang="it-IT" altLang="it-IT" sz="3200" b="1" dirty="0">
                  <a:solidFill>
                    <a:srgbClr val="333399"/>
                  </a:solidFill>
                  <a:latin typeface="Verdana" pitchFamily="34" charset="0"/>
                </a:endParaRPr>
              </a:p>
            </p:txBody>
          </p:sp>
        </mc:Choice>
        <mc:Fallback xmlns="">
          <p:sp>
            <p:nvSpPr>
              <p:cNvPr id="188421" name="Text Box 5"/>
              <p:cNvSpPr txBox="1">
                <a:spLocks noRot="1" noChangeAspect="1" noMove="1" noResize="1" noEditPoints="1" noAdjustHandles="1" noChangeArrowheads="1" noChangeShapeType="1" noTextEdit="1"/>
              </p:cNvSpPr>
              <p:nvPr/>
            </p:nvSpPr>
            <p:spPr bwMode="auto">
              <a:xfrm>
                <a:off x="2062163" y="2694890"/>
                <a:ext cx="6265862" cy="1555750"/>
              </a:xfrm>
              <a:prstGeom prst="rect">
                <a:avLst/>
              </a:prstGeom>
              <a:blipFill>
                <a:blip r:embed="rId3"/>
                <a:stretch>
                  <a:fillRect l="-2432"/>
                </a:stretch>
              </a:blip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it-IT">
                    <a:noFill/>
                  </a:rPr>
                  <a:t> </a:t>
                </a:r>
              </a:p>
            </p:txBody>
          </p:sp>
        </mc:Fallback>
      </mc:AlternateContent>
      <p:sp>
        <p:nvSpPr>
          <p:cNvPr id="188422" name="Text Box 6"/>
          <p:cNvSpPr txBox="1">
            <a:spLocks noChangeArrowheads="1"/>
          </p:cNvSpPr>
          <p:nvPr/>
        </p:nvSpPr>
        <p:spPr bwMode="auto">
          <a:xfrm>
            <a:off x="2058460" y="3342962"/>
            <a:ext cx="7345363" cy="15557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itchFamily="34" charset="0"/>
                <a:ea typeface="MS Gothic" pitchFamily="49" charset="-128"/>
              </a:defRPr>
            </a:lvl1pPr>
            <a:lvl2pPr marL="742950" indent="-285750">
              <a:defRPr>
                <a:solidFill>
                  <a:schemeClr val="tx1"/>
                </a:solidFill>
                <a:latin typeface="Tahoma" pitchFamily="34" charset="0"/>
                <a:ea typeface="MS Gothic" pitchFamily="49" charset="-128"/>
              </a:defRPr>
            </a:lvl2pPr>
            <a:lvl3pPr marL="1143000" indent="-228600">
              <a:defRPr>
                <a:solidFill>
                  <a:schemeClr val="tx1"/>
                </a:solidFill>
                <a:latin typeface="Tahoma" pitchFamily="34" charset="0"/>
                <a:ea typeface="MS Gothic" pitchFamily="49" charset="-128"/>
              </a:defRPr>
            </a:lvl3pPr>
            <a:lvl4pPr marL="1600200" indent="-228600">
              <a:defRPr>
                <a:solidFill>
                  <a:schemeClr val="tx1"/>
                </a:solidFill>
                <a:latin typeface="Tahoma" pitchFamily="34" charset="0"/>
                <a:ea typeface="MS Gothic" pitchFamily="49" charset="-128"/>
              </a:defRPr>
            </a:lvl4pPr>
            <a:lvl5pPr marL="2057400" indent="-228600">
              <a:defRPr>
                <a:solidFill>
                  <a:schemeClr val="tx1"/>
                </a:solidFill>
                <a:latin typeface="Tahoma" pitchFamily="34" charset="0"/>
                <a:ea typeface="MS Gothic" pitchFamily="49" charset="-128"/>
              </a:defRPr>
            </a:lvl5pPr>
            <a:lvl6pPr marL="2514600" indent="-228600" eaLnBrk="0" fontAlgn="base" hangingPunct="0">
              <a:spcBef>
                <a:spcPct val="0"/>
              </a:spcBef>
              <a:spcAft>
                <a:spcPct val="0"/>
              </a:spcAft>
              <a:defRPr>
                <a:solidFill>
                  <a:schemeClr val="tx1"/>
                </a:solidFill>
                <a:latin typeface="Tahoma" pitchFamily="34" charset="0"/>
                <a:ea typeface="MS Gothic" pitchFamily="49" charset="-128"/>
              </a:defRPr>
            </a:lvl6pPr>
            <a:lvl7pPr marL="2971800" indent="-228600" eaLnBrk="0" fontAlgn="base" hangingPunct="0">
              <a:spcBef>
                <a:spcPct val="0"/>
              </a:spcBef>
              <a:spcAft>
                <a:spcPct val="0"/>
              </a:spcAft>
              <a:defRPr>
                <a:solidFill>
                  <a:schemeClr val="tx1"/>
                </a:solidFill>
                <a:latin typeface="Tahoma" pitchFamily="34" charset="0"/>
                <a:ea typeface="MS Gothic" pitchFamily="49" charset="-128"/>
              </a:defRPr>
            </a:lvl7pPr>
            <a:lvl8pPr marL="3429000" indent="-228600" eaLnBrk="0" fontAlgn="base" hangingPunct="0">
              <a:spcBef>
                <a:spcPct val="0"/>
              </a:spcBef>
              <a:spcAft>
                <a:spcPct val="0"/>
              </a:spcAft>
              <a:defRPr>
                <a:solidFill>
                  <a:schemeClr val="tx1"/>
                </a:solidFill>
                <a:latin typeface="Tahoma" pitchFamily="34" charset="0"/>
                <a:ea typeface="MS Gothic" pitchFamily="49" charset="-128"/>
              </a:defRPr>
            </a:lvl8pPr>
            <a:lvl9pPr marL="3886200" indent="-228600" eaLnBrk="0" fontAlgn="base" hangingPunct="0">
              <a:spcBef>
                <a:spcPct val="0"/>
              </a:spcBef>
              <a:spcAft>
                <a:spcPct val="0"/>
              </a:spcAft>
              <a:defRPr>
                <a:solidFill>
                  <a:schemeClr val="tx1"/>
                </a:solidFill>
                <a:latin typeface="Tahoma" pitchFamily="34" charset="0"/>
                <a:ea typeface="MS Gothic" pitchFamily="49" charset="-128"/>
              </a:defRPr>
            </a:lvl9pPr>
          </a:lstStyle>
          <a:p>
            <a:pPr fontAlgn="base">
              <a:lnSpc>
                <a:spcPct val="150000"/>
              </a:lnSpc>
              <a:spcBef>
                <a:spcPts val="800"/>
              </a:spcBef>
              <a:spcAft>
                <a:spcPct val="0"/>
              </a:spcAft>
            </a:pPr>
            <a:r>
              <a:rPr lang="it-IT" altLang="it-IT" sz="3200" b="1" dirty="0" err="1">
                <a:solidFill>
                  <a:srgbClr val="C00000"/>
                </a:solidFill>
                <a:latin typeface="Verdana" pitchFamily="34" charset="0"/>
              </a:rPr>
              <a:t>Risk</a:t>
            </a:r>
            <a:r>
              <a:rPr lang="it-IT" altLang="it-IT" sz="3200" b="1" dirty="0">
                <a:solidFill>
                  <a:srgbClr val="C00000"/>
                </a:solidFill>
                <a:latin typeface="Verdana" pitchFamily="34" charset="0"/>
              </a:rPr>
              <a:t> 𝑓 (p(</a:t>
            </a:r>
            <a:r>
              <a:rPr lang="it-IT" altLang="it-IT" sz="3200" b="1" dirty="0" err="1">
                <a:solidFill>
                  <a:srgbClr val="C00000"/>
                </a:solidFill>
                <a:latin typeface="Verdana" pitchFamily="34" charset="0"/>
              </a:rPr>
              <a:t>harm</a:t>
            </a:r>
            <a:r>
              <a:rPr lang="it-IT" altLang="it-IT" sz="3200" b="1" dirty="0">
                <a:solidFill>
                  <a:srgbClr val="C00000"/>
                </a:solidFill>
                <a:latin typeface="Verdana" pitchFamily="34" charset="0"/>
              </a:rPr>
              <a:t>), p(</a:t>
            </a:r>
            <a:r>
              <a:rPr lang="it-IT" altLang="it-IT" sz="3200" b="1" dirty="0" err="1">
                <a:solidFill>
                  <a:srgbClr val="C00000"/>
                </a:solidFill>
                <a:latin typeface="Verdana" pitchFamily="34" charset="0"/>
              </a:rPr>
              <a:t>exposure</a:t>
            </a:r>
            <a:r>
              <a:rPr lang="it-IT" altLang="it-IT" sz="3200" b="1" dirty="0">
                <a:solidFill>
                  <a:srgbClr val="C00000"/>
                </a:solidFill>
                <a:latin typeface="Verdana" pitchFamily="34" charset="0"/>
              </a:rPr>
              <a:t>))</a:t>
            </a:r>
          </a:p>
          <a:p>
            <a:pPr fontAlgn="base">
              <a:spcBef>
                <a:spcPct val="50000"/>
              </a:spcBef>
              <a:spcAft>
                <a:spcPct val="0"/>
              </a:spcAft>
            </a:pPr>
            <a:endParaRPr lang="it-IT" altLang="it-IT" sz="3200" b="1" dirty="0">
              <a:solidFill>
                <a:srgbClr val="FF9900"/>
              </a:solidFill>
              <a:latin typeface="Verdana" pitchFamily="34" charset="0"/>
            </a:endParaRPr>
          </a:p>
        </p:txBody>
      </p:sp>
      <p:sp>
        <p:nvSpPr>
          <p:cNvPr id="188426" name="Text Box 10"/>
          <p:cNvSpPr txBox="1">
            <a:spLocks noChangeArrowheads="1"/>
          </p:cNvSpPr>
          <p:nvPr/>
        </p:nvSpPr>
        <p:spPr bwMode="auto">
          <a:xfrm>
            <a:off x="371476" y="4549676"/>
            <a:ext cx="9483724" cy="200054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itchFamily="34" charset="0"/>
                <a:ea typeface="MS Gothic" pitchFamily="49" charset="-128"/>
              </a:defRPr>
            </a:lvl1pPr>
            <a:lvl2pPr marL="742950" indent="-285750">
              <a:defRPr>
                <a:solidFill>
                  <a:schemeClr val="tx1"/>
                </a:solidFill>
                <a:latin typeface="Tahoma" pitchFamily="34" charset="0"/>
                <a:ea typeface="MS Gothic" pitchFamily="49" charset="-128"/>
              </a:defRPr>
            </a:lvl2pPr>
            <a:lvl3pPr marL="1143000" indent="-228600">
              <a:defRPr>
                <a:solidFill>
                  <a:schemeClr val="tx1"/>
                </a:solidFill>
                <a:latin typeface="Tahoma" pitchFamily="34" charset="0"/>
                <a:ea typeface="MS Gothic" pitchFamily="49" charset="-128"/>
              </a:defRPr>
            </a:lvl3pPr>
            <a:lvl4pPr marL="1600200" indent="-228600">
              <a:defRPr>
                <a:solidFill>
                  <a:schemeClr val="tx1"/>
                </a:solidFill>
                <a:latin typeface="Tahoma" pitchFamily="34" charset="0"/>
                <a:ea typeface="MS Gothic" pitchFamily="49" charset="-128"/>
              </a:defRPr>
            </a:lvl4pPr>
            <a:lvl5pPr marL="2057400" indent="-228600">
              <a:defRPr>
                <a:solidFill>
                  <a:schemeClr val="tx1"/>
                </a:solidFill>
                <a:latin typeface="Tahoma" pitchFamily="34" charset="0"/>
                <a:ea typeface="MS Gothic" pitchFamily="49" charset="-128"/>
              </a:defRPr>
            </a:lvl5pPr>
            <a:lvl6pPr marL="2514600" indent="-228600" eaLnBrk="0" fontAlgn="base" hangingPunct="0">
              <a:spcBef>
                <a:spcPct val="0"/>
              </a:spcBef>
              <a:spcAft>
                <a:spcPct val="0"/>
              </a:spcAft>
              <a:defRPr>
                <a:solidFill>
                  <a:schemeClr val="tx1"/>
                </a:solidFill>
                <a:latin typeface="Tahoma" pitchFamily="34" charset="0"/>
                <a:ea typeface="MS Gothic" pitchFamily="49" charset="-128"/>
              </a:defRPr>
            </a:lvl6pPr>
            <a:lvl7pPr marL="2971800" indent="-228600" eaLnBrk="0" fontAlgn="base" hangingPunct="0">
              <a:spcBef>
                <a:spcPct val="0"/>
              </a:spcBef>
              <a:spcAft>
                <a:spcPct val="0"/>
              </a:spcAft>
              <a:defRPr>
                <a:solidFill>
                  <a:schemeClr val="tx1"/>
                </a:solidFill>
                <a:latin typeface="Tahoma" pitchFamily="34" charset="0"/>
                <a:ea typeface="MS Gothic" pitchFamily="49" charset="-128"/>
              </a:defRPr>
            </a:lvl7pPr>
            <a:lvl8pPr marL="3429000" indent="-228600" eaLnBrk="0" fontAlgn="base" hangingPunct="0">
              <a:spcBef>
                <a:spcPct val="0"/>
              </a:spcBef>
              <a:spcAft>
                <a:spcPct val="0"/>
              </a:spcAft>
              <a:defRPr>
                <a:solidFill>
                  <a:schemeClr val="tx1"/>
                </a:solidFill>
                <a:latin typeface="Tahoma" pitchFamily="34" charset="0"/>
                <a:ea typeface="MS Gothic" pitchFamily="49" charset="-128"/>
              </a:defRPr>
            </a:lvl8pPr>
            <a:lvl9pPr marL="3886200" indent="-228600" eaLnBrk="0" fontAlgn="base" hangingPunct="0">
              <a:spcBef>
                <a:spcPct val="0"/>
              </a:spcBef>
              <a:spcAft>
                <a:spcPct val="0"/>
              </a:spcAft>
              <a:defRPr>
                <a:solidFill>
                  <a:schemeClr val="tx1"/>
                </a:solidFill>
                <a:latin typeface="Tahoma" pitchFamily="34" charset="0"/>
                <a:ea typeface="MS Gothic" pitchFamily="49" charset="-128"/>
              </a:defRPr>
            </a:lvl9pPr>
          </a:lstStyle>
          <a:p>
            <a:pPr algn="just" fontAlgn="base">
              <a:spcBef>
                <a:spcPct val="0"/>
              </a:spcBef>
              <a:spcAft>
                <a:spcPct val="0"/>
              </a:spcAft>
            </a:pPr>
            <a:r>
              <a:rPr lang="it-IT" altLang="it-IT" sz="2000" b="1" dirty="0" err="1">
                <a:solidFill>
                  <a:srgbClr val="FF0000"/>
                </a:solidFill>
                <a:latin typeface="Verdana" pitchFamily="34" charset="0"/>
              </a:rPr>
              <a:t>Hazard</a:t>
            </a:r>
            <a:r>
              <a:rPr lang="it-IT" altLang="it-IT" sz="2000" dirty="0">
                <a:solidFill>
                  <a:srgbClr val="000000"/>
                </a:solidFill>
                <a:latin typeface="Verdana" pitchFamily="34" charset="0"/>
              </a:rPr>
              <a:t> </a:t>
            </a:r>
            <a:r>
              <a:rPr lang="it-IT" altLang="it-IT" sz="2000" dirty="0" err="1">
                <a:solidFill>
                  <a:srgbClr val="000000"/>
                </a:solidFill>
                <a:latin typeface="Verdana" pitchFamily="34" charset="0"/>
              </a:rPr>
              <a:t>is</a:t>
            </a:r>
            <a:r>
              <a:rPr lang="it-IT" altLang="it-IT" sz="2000" dirty="0">
                <a:solidFill>
                  <a:srgbClr val="000000"/>
                </a:solidFill>
                <a:latin typeface="Verdana" pitchFamily="34" charset="0"/>
              </a:rPr>
              <a:t> </a:t>
            </a:r>
            <a:r>
              <a:rPr lang="it-IT" altLang="it-IT" sz="2000" u="sng" dirty="0">
                <a:solidFill>
                  <a:srgbClr val="000000"/>
                </a:solidFill>
                <a:latin typeface="Verdana" pitchFamily="34" charset="0"/>
              </a:rPr>
              <a:t>the </a:t>
            </a:r>
            <a:r>
              <a:rPr lang="en-GB" altLang="it-IT" sz="2000" u="sng" dirty="0">
                <a:solidFill>
                  <a:srgbClr val="000000"/>
                </a:solidFill>
                <a:latin typeface="Verdana" pitchFamily="34" charset="0"/>
              </a:rPr>
              <a:t>potential of an ecological stressor </a:t>
            </a:r>
            <a:r>
              <a:rPr lang="en-GB" altLang="it-IT" sz="2000" dirty="0">
                <a:solidFill>
                  <a:srgbClr val="000000"/>
                </a:solidFill>
                <a:latin typeface="Verdana" pitchFamily="34" charset="0"/>
              </a:rPr>
              <a:t>(a chemical, a new </a:t>
            </a:r>
            <a:r>
              <a:rPr lang="en-GB" altLang="it-IT" sz="2000" dirty="0" err="1">
                <a:solidFill>
                  <a:srgbClr val="000000"/>
                </a:solidFill>
                <a:latin typeface="Verdana" pitchFamily="34" charset="0"/>
              </a:rPr>
              <a:t>germplasm</a:t>
            </a:r>
            <a:r>
              <a:rPr lang="en-GB" altLang="it-IT" sz="2000" dirty="0">
                <a:solidFill>
                  <a:srgbClr val="000000"/>
                </a:solidFill>
                <a:latin typeface="Verdana" pitchFamily="34" charset="0"/>
              </a:rPr>
              <a:t>) to cause damage or adverse effects on human health and/or environment, </a:t>
            </a:r>
            <a:r>
              <a:rPr lang="en-GB" altLang="it-IT" sz="2000" b="1" dirty="0">
                <a:solidFill>
                  <a:srgbClr val="FF0000"/>
                </a:solidFill>
                <a:latin typeface="Verdana" pitchFamily="34" charset="0"/>
              </a:rPr>
              <a:t>exposure</a:t>
            </a:r>
            <a:r>
              <a:rPr lang="en-GB" altLang="it-IT" sz="2000" dirty="0">
                <a:solidFill>
                  <a:srgbClr val="000000"/>
                </a:solidFill>
                <a:latin typeface="Verdana" pitchFamily="34" charset="0"/>
              </a:rPr>
              <a:t> is </a:t>
            </a:r>
            <a:r>
              <a:rPr lang="en-GB" altLang="it-IT" sz="2000" u="sng" dirty="0">
                <a:solidFill>
                  <a:srgbClr val="000000"/>
                </a:solidFill>
                <a:latin typeface="Verdana" pitchFamily="34" charset="0"/>
              </a:rPr>
              <a:t>the likelihood of adverse effects </a:t>
            </a:r>
            <a:r>
              <a:rPr lang="en-GB" altLang="it-IT" sz="2000" dirty="0">
                <a:solidFill>
                  <a:srgbClr val="000000"/>
                </a:solidFill>
                <a:latin typeface="Verdana" pitchFamily="34" charset="0"/>
              </a:rPr>
              <a:t>to exposed organisms, </a:t>
            </a:r>
            <a:r>
              <a:rPr lang="en-GB" altLang="it-IT" sz="2000" b="1" dirty="0">
                <a:solidFill>
                  <a:srgbClr val="FF0000"/>
                </a:solidFill>
                <a:latin typeface="Verdana" pitchFamily="34" charset="0"/>
              </a:rPr>
              <a:t>risk</a:t>
            </a:r>
            <a:r>
              <a:rPr lang="en-GB" altLang="it-IT" sz="2000" dirty="0">
                <a:solidFill>
                  <a:srgbClr val="000000"/>
                </a:solidFill>
                <a:latin typeface="Verdana" pitchFamily="34" charset="0"/>
              </a:rPr>
              <a:t> is the </a:t>
            </a:r>
            <a:r>
              <a:rPr lang="en-GB" altLang="it-IT" sz="2000" u="sng" dirty="0">
                <a:solidFill>
                  <a:srgbClr val="000000"/>
                </a:solidFill>
                <a:latin typeface="Verdana" pitchFamily="34" charset="0"/>
              </a:rPr>
              <a:t>combination of the magnitude and consequences </a:t>
            </a:r>
            <a:r>
              <a:rPr lang="en-GB" altLang="it-IT" sz="2000" dirty="0">
                <a:solidFill>
                  <a:srgbClr val="000000"/>
                </a:solidFill>
                <a:latin typeface="Verdana" pitchFamily="34" charset="0"/>
              </a:rPr>
              <a:t>of the hazard and the probability of such consequences </a:t>
            </a:r>
            <a:endParaRPr lang="en-US" altLang="it-IT" sz="2000" dirty="0">
              <a:solidFill>
                <a:srgbClr val="000000"/>
              </a:solidFill>
              <a:latin typeface="Verdana" pitchFamily="34" charset="0"/>
            </a:endParaRPr>
          </a:p>
          <a:p>
            <a:pPr algn="just" fontAlgn="base">
              <a:spcBef>
                <a:spcPct val="20000"/>
              </a:spcBef>
              <a:spcAft>
                <a:spcPct val="0"/>
              </a:spcAft>
              <a:buClr>
                <a:srgbClr val="BBE0E3"/>
              </a:buClr>
              <a:buSzPct val="85000"/>
              <a:buFont typeface="Wingdings 2" pitchFamily="18" charset="2"/>
              <a:buChar char=""/>
            </a:pPr>
            <a:endParaRPr lang="it-IT" altLang="it-IT" sz="2000" b="1" dirty="0">
              <a:solidFill>
                <a:srgbClr val="000000"/>
              </a:solidFill>
              <a:latin typeface="Verdana" pitchFamily="34" charset="0"/>
            </a:endParaRPr>
          </a:p>
        </p:txBody>
      </p:sp>
      <p:sp>
        <p:nvSpPr>
          <p:cNvPr id="3" name="TextBox 2">
            <a:extLst>
              <a:ext uri="{FF2B5EF4-FFF2-40B4-BE49-F238E27FC236}">
                <a16:creationId xmlns:a16="http://schemas.microsoft.com/office/drawing/2014/main" id="{60F17C39-3793-4117-9635-D7F7FB511BAD}"/>
              </a:ext>
            </a:extLst>
          </p:cNvPr>
          <p:cNvSpPr txBox="1"/>
          <p:nvPr/>
        </p:nvSpPr>
        <p:spPr>
          <a:xfrm>
            <a:off x="9768408" y="260649"/>
            <a:ext cx="504056" cy="461665"/>
          </a:xfrm>
          <a:prstGeom prst="rect">
            <a:avLst/>
          </a:prstGeom>
          <a:noFill/>
        </p:spPr>
        <p:txBody>
          <a:bodyPr wrap="square" rtlCol="0">
            <a:spAutoFit/>
          </a:bodyPr>
          <a:lstStyle/>
          <a:p>
            <a:r>
              <a:rPr lang="fr-BE" sz="2400" b="1" dirty="0">
                <a:solidFill>
                  <a:srgbClr val="0F5494"/>
                </a:solidFill>
              </a:rPr>
              <a:t>*</a:t>
            </a:r>
            <a:endParaRPr lang="en-GB" sz="2400" b="1" dirty="0" err="1">
              <a:solidFill>
                <a:srgbClr val="0F5494"/>
              </a:solidFill>
            </a:endParaRPr>
          </a:p>
        </p:txBody>
      </p:sp>
      <p:sp>
        <p:nvSpPr>
          <p:cNvPr id="2" name="Slide Number Placeholder 1">
            <a:extLst>
              <a:ext uri="{FF2B5EF4-FFF2-40B4-BE49-F238E27FC236}">
                <a16:creationId xmlns:a16="http://schemas.microsoft.com/office/drawing/2014/main" id="{0AEB4CB1-1310-EFEF-A570-A0CCAAA65100}"/>
              </a:ext>
            </a:extLst>
          </p:cNvPr>
          <p:cNvSpPr>
            <a:spLocks noGrp="1"/>
          </p:cNvSpPr>
          <p:nvPr>
            <p:ph type="sldNum" sz="quarter" idx="12"/>
          </p:nvPr>
        </p:nvSpPr>
        <p:spPr/>
        <p:txBody>
          <a:bodyPr/>
          <a:lstStyle/>
          <a:p>
            <a:fld id="{F46C79FD-C571-418B-AB0F-5EE936C85276}" type="slidenum">
              <a:rPr lang="en-GB" smtClean="0"/>
              <a:t>3</a:t>
            </a:fld>
            <a:endParaRPr lang="en-GB"/>
          </a:p>
        </p:txBody>
      </p:sp>
    </p:spTree>
    <p:extLst>
      <p:ext uri="{BB962C8B-B14F-4D97-AF65-F5344CB8AC3E}">
        <p14:creationId xmlns:p14="http://schemas.microsoft.com/office/powerpoint/2010/main" val="369754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84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88420"/>
                                        </p:tgtEl>
                                        <p:attrNameLst>
                                          <p:attrName>style.visibility</p:attrName>
                                        </p:attrNameLst>
                                      </p:cBhvr>
                                      <p:to>
                                        <p:strVal val="visible"/>
                                      </p:to>
                                    </p:set>
                                    <p:anim calcmode="lin" valueType="num">
                                      <p:cBhvr additive="base">
                                        <p:cTn id="11" dur="500" fill="hold"/>
                                        <p:tgtEl>
                                          <p:spTgt spid="188420"/>
                                        </p:tgtEl>
                                        <p:attrNameLst>
                                          <p:attrName>ppt_x</p:attrName>
                                        </p:attrNameLst>
                                      </p:cBhvr>
                                      <p:tavLst>
                                        <p:tav tm="0">
                                          <p:val>
                                            <p:strVal val="#ppt_x"/>
                                          </p:val>
                                        </p:tav>
                                        <p:tav tm="100000">
                                          <p:val>
                                            <p:strVal val="#ppt_x"/>
                                          </p:val>
                                        </p:tav>
                                      </p:tavLst>
                                    </p:anim>
                                    <p:anim calcmode="lin" valueType="num">
                                      <p:cBhvr additive="base">
                                        <p:cTn id="12" dur="500" fill="hold"/>
                                        <p:tgtEl>
                                          <p:spTgt spid="1884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8421"/>
                                        </p:tgtEl>
                                        <p:attrNameLst>
                                          <p:attrName>style.visibility</p:attrName>
                                        </p:attrNameLst>
                                      </p:cBhvr>
                                      <p:to>
                                        <p:strVal val="visible"/>
                                      </p:to>
                                    </p:set>
                                    <p:anim calcmode="lin" valueType="num">
                                      <p:cBhvr additive="base">
                                        <p:cTn id="17" dur="500" fill="hold"/>
                                        <p:tgtEl>
                                          <p:spTgt spid="188421"/>
                                        </p:tgtEl>
                                        <p:attrNameLst>
                                          <p:attrName>ppt_x</p:attrName>
                                        </p:attrNameLst>
                                      </p:cBhvr>
                                      <p:tavLst>
                                        <p:tav tm="0">
                                          <p:val>
                                            <p:strVal val="#ppt_x"/>
                                          </p:val>
                                        </p:tav>
                                        <p:tav tm="100000">
                                          <p:val>
                                            <p:strVal val="#ppt_x"/>
                                          </p:val>
                                        </p:tav>
                                      </p:tavLst>
                                    </p:anim>
                                    <p:anim calcmode="lin" valueType="num">
                                      <p:cBhvr additive="base">
                                        <p:cTn id="18" dur="500" fill="hold"/>
                                        <p:tgtEl>
                                          <p:spTgt spid="18842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8422"/>
                                        </p:tgtEl>
                                        <p:attrNameLst>
                                          <p:attrName>style.visibility</p:attrName>
                                        </p:attrNameLst>
                                      </p:cBhvr>
                                      <p:to>
                                        <p:strVal val="visible"/>
                                      </p:to>
                                    </p:set>
                                    <p:anim calcmode="lin" valueType="num">
                                      <p:cBhvr additive="base">
                                        <p:cTn id="23" dur="500" fill="hold"/>
                                        <p:tgtEl>
                                          <p:spTgt spid="188422"/>
                                        </p:tgtEl>
                                        <p:attrNameLst>
                                          <p:attrName>ppt_x</p:attrName>
                                        </p:attrNameLst>
                                      </p:cBhvr>
                                      <p:tavLst>
                                        <p:tav tm="0">
                                          <p:val>
                                            <p:strVal val="#ppt_x"/>
                                          </p:val>
                                        </p:tav>
                                        <p:tav tm="100000">
                                          <p:val>
                                            <p:strVal val="#ppt_x"/>
                                          </p:val>
                                        </p:tav>
                                      </p:tavLst>
                                    </p:anim>
                                    <p:anim calcmode="lin" valueType="num">
                                      <p:cBhvr additive="base">
                                        <p:cTn id="24" dur="500" fill="hold"/>
                                        <p:tgtEl>
                                          <p:spTgt spid="1884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0" grpId="0"/>
      <p:bldP spid="188421" grpId="0"/>
      <p:bldP spid="188422" grpId="0"/>
      <p:bldP spid="1884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idx="1"/>
          </p:nvPr>
        </p:nvSpPr>
        <p:spPr>
          <a:xfrm>
            <a:off x="4744734" y="1414813"/>
            <a:ext cx="6945867" cy="3881904"/>
          </a:xfrm>
        </p:spPr>
        <p:txBody>
          <a:bodyPr/>
          <a:lstStyle/>
          <a:p>
            <a:pPr algn="just"/>
            <a:r>
              <a:rPr lang="it-IT" sz="1800" dirty="0"/>
              <a:t>The </a:t>
            </a:r>
            <a:r>
              <a:rPr lang="it-IT" sz="1800" dirty="0" err="1"/>
              <a:t>consideration</a:t>
            </a:r>
            <a:r>
              <a:rPr lang="it-IT" sz="1800" dirty="0"/>
              <a:t> of the </a:t>
            </a:r>
            <a:r>
              <a:rPr lang="it-IT" sz="1800" dirty="0" err="1"/>
              <a:t>receiving</a:t>
            </a:r>
            <a:r>
              <a:rPr lang="it-IT" sz="1800" dirty="0"/>
              <a:t> </a:t>
            </a:r>
            <a:r>
              <a:rPr lang="it-IT" sz="1800" dirty="0" err="1"/>
              <a:t>environment</a:t>
            </a:r>
            <a:r>
              <a:rPr lang="it-IT" sz="1800" dirty="0"/>
              <a:t> in </a:t>
            </a:r>
            <a:r>
              <a:rPr lang="it-IT" sz="1800" dirty="0" err="1"/>
              <a:t>environmental</a:t>
            </a:r>
            <a:r>
              <a:rPr lang="it-IT" sz="1800" dirty="0"/>
              <a:t> risk </a:t>
            </a:r>
            <a:r>
              <a:rPr lang="it-IT" sz="1800" dirty="0" err="1"/>
              <a:t>assessment</a:t>
            </a:r>
            <a:r>
              <a:rPr lang="it-IT" sz="1800" dirty="0"/>
              <a:t> </a:t>
            </a:r>
            <a:r>
              <a:rPr lang="it-IT" sz="1800" dirty="0" err="1"/>
              <a:t>is</a:t>
            </a:r>
            <a:r>
              <a:rPr lang="it-IT" sz="1800" dirty="0"/>
              <a:t> a </a:t>
            </a:r>
            <a:r>
              <a:rPr lang="it-IT" sz="1800" dirty="0" err="1"/>
              <a:t>novelty</a:t>
            </a:r>
            <a:r>
              <a:rPr lang="it-IT" sz="1800" dirty="0"/>
              <a:t>, </a:t>
            </a:r>
            <a:r>
              <a:rPr lang="it-IT" sz="1800" b="1" dirty="0" err="1"/>
              <a:t>firstly</a:t>
            </a:r>
            <a:r>
              <a:rPr lang="it-IT" sz="1800" b="1" dirty="0"/>
              <a:t> </a:t>
            </a:r>
            <a:r>
              <a:rPr lang="it-IT" sz="1800" b="1" dirty="0" err="1"/>
              <a:t>introduced</a:t>
            </a:r>
            <a:r>
              <a:rPr lang="it-IT" sz="1800" b="1" dirty="0"/>
              <a:t> by the </a:t>
            </a:r>
            <a:r>
              <a:rPr lang="it-IT" sz="1800" b="1" dirty="0" err="1"/>
              <a:t>European</a:t>
            </a:r>
            <a:r>
              <a:rPr lang="it-IT" sz="1800" b="1" dirty="0"/>
              <a:t> Food </a:t>
            </a:r>
            <a:r>
              <a:rPr lang="it-IT" sz="1800" b="1" dirty="0" err="1"/>
              <a:t>Safety</a:t>
            </a:r>
            <a:r>
              <a:rPr lang="it-IT" sz="1800" b="1" dirty="0"/>
              <a:t> Authority </a:t>
            </a:r>
            <a:r>
              <a:rPr lang="it-IT" sz="1800" dirty="0"/>
              <a:t>(EFSA </a:t>
            </a:r>
            <a:r>
              <a:rPr lang="it-IT" sz="1800" dirty="0" err="1"/>
              <a:t>Guidance</a:t>
            </a:r>
            <a:r>
              <a:rPr lang="it-IT" sz="1800" dirty="0"/>
              <a:t> </a:t>
            </a:r>
            <a:r>
              <a:rPr lang="it-IT" sz="1800" dirty="0" err="1"/>
              <a:t>Document</a:t>
            </a:r>
            <a:r>
              <a:rPr lang="it-IT" sz="1800" dirty="0"/>
              <a:t> for ERA of GM </a:t>
            </a:r>
            <a:r>
              <a:rPr lang="it-IT" sz="1800" dirty="0" err="1"/>
              <a:t>plants</a:t>
            </a:r>
            <a:r>
              <a:rPr lang="it-IT" sz="1800" dirty="0"/>
              <a:t>, 2010).</a:t>
            </a:r>
          </a:p>
          <a:p>
            <a:pPr algn="just"/>
            <a:r>
              <a:rPr lang="it-IT" sz="1800" dirty="0" err="1"/>
              <a:t>This</a:t>
            </a:r>
            <a:r>
              <a:rPr lang="it-IT" sz="1800" dirty="0"/>
              <a:t> </a:t>
            </a:r>
            <a:r>
              <a:rPr lang="it-IT" sz="1800" dirty="0" err="1"/>
              <a:t>was</a:t>
            </a:r>
            <a:r>
              <a:rPr lang="it-IT" sz="1800" dirty="0"/>
              <a:t> </a:t>
            </a:r>
            <a:r>
              <a:rPr lang="it-IT" sz="1800" dirty="0" err="1"/>
              <a:t>deemed</a:t>
            </a:r>
            <a:r>
              <a:rPr lang="it-IT" sz="1800" dirty="0"/>
              <a:t> </a:t>
            </a:r>
            <a:r>
              <a:rPr lang="it-IT" sz="1800" dirty="0" err="1"/>
              <a:t>necessary</a:t>
            </a:r>
            <a:r>
              <a:rPr lang="it-IT" sz="1800" dirty="0"/>
              <a:t> </a:t>
            </a:r>
            <a:r>
              <a:rPr lang="it-IT" sz="1800" dirty="0" err="1"/>
              <a:t>because</a:t>
            </a:r>
            <a:r>
              <a:rPr lang="it-IT" sz="1800" dirty="0"/>
              <a:t> </a:t>
            </a:r>
            <a:r>
              <a:rPr lang="it-IT" sz="1800" dirty="0" err="1"/>
              <a:t>it</a:t>
            </a:r>
            <a:r>
              <a:rPr lang="it-IT" sz="1800" dirty="0"/>
              <a:t> </a:t>
            </a:r>
            <a:r>
              <a:rPr lang="it-IT" sz="1800" dirty="0" err="1"/>
              <a:t>has</a:t>
            </a:r>
            <a:r>
              <a:rPr lang="it-IT" sz="1800" dirty="0"/>
              <a:t> </a:t>
            </a:r>
            <a:r>
              <a:rPr lang="it-IT" sz="1800" dirty="0" err="1"/>
              <a:t>implications</a:t>
            </a:r>
            <a:r>
              <a:rPr lang="it-IT" sz="1800" dirty="0"/>
              <a:t> for:</a:t>
            </a:r>
          </a:p>
          <a:p>
            <a:pPr marL="285750" indent="-285750" algn="just">
              <a:buFontTx/>
              <a:buChar char="-"/>
            </a:pPr>
            <a:r>
              <a:rPr lang="it-IT" sz="1800" dirty="0"/>
              <a:t> 	</a:t>
            </a:r>
            <a:r>
              <a:rPr lang="it-IT" sz="1800" dirty="0" err="1">
                <a:solidFill>
                  <a:srgbClr val="0070C0"/>
                </a:solidFill>
              </a:rPr>
              <a:t>Exposure</a:t>
            </a:r>
            <a:r>
              <a:rPr lang="it-IT" sz="1800" dirty="0">
                <a:solidFill>
                  <a:srgbClr val="0070C0"/>
                </a:solidFill>
              </a:rPr>
              <a:t> </a:t>
            </a:r>
            <a:r>
              <a:rPr lang="it-IT" sz="1800" dirty="0" err="1">
                <a:solidFill>
                  <a:srgbClr val="0070C0"/>
                </a:solidFill>
              </a:rPr>
              <a:t>assessment</a:t>
            </a:r>
            <a:r>
              <a:rPr lang="it-IT" sz="1800" dirty="0">
                <a:solidFill>
                  <a:srgbClr val="0070C0"/>
                </a:solidFill>
              </a:rPr>
              <a:t> </a:t>
            </a:r>
          </a:p>
          <a:p>
            <a:pPr algn="just"/>
            <a:r>
              <a:rPr lang="en-US" sz="1800" dirty="0"/>
              <a:t>The difference in agronomic and ecological conditions (e.g. different varieties, composition of adjacent areas, species assemblages) may lead to different exposure patterns;  </a:t>
            </a:r>
            <a:endParaRPr lang="it-IT" sz="1800" dirty="0"/>
          </a:p>
          <a:p>
            <a:pPr marL="914400" lvl="2" indent="0" algn="just">
              <a:buNone/>
            </a:pPr>
            <a:r>
              <a:rPr lang="it-IT" dirty="0">
                <a:solidFill>
                  <a:srgbClr val="0070C0"/>
                </a:solidFill>
              </a:rPr>
              <a:t>Hazard </a:t>
            </a:r>
            <a:r>
              <a:rPr lang="it-IT" dirty="0" err="1">
                <a:solidFill>
                  <a:srgbClr val="0070C0"/>
                </a:solidFill>
              </a:rPr>
              <a:t>characterization</a:t>
            </a:r>
            <a:endParaRPr lang="it-IT" dirty="0">
              <a:solidFill>
                <a:srgbClr val="0070C0"/>
              </a:solidFill>
            </a:endParaRPr>
          </a:p>
          <a:p>
            <a:pPr algn="just"/>
            <a:r>
              <a:rPr lang="en-US" sz="1800" dirty="0"/>
              <a:t>The use of surrogate species for risk assessment for NTO showed limitations when applied broadly to any scenarios.</a:t>
            </a:r>
            <a:endParaRPr lang="it-IT" sz="1800" dirty="0"/>
          </a:p>
          <a:p>
            <a:endParaRPr lang="it-IT" sz="1500" dirty="0"/>
          </a:p>
        </p:txBody>
      </p:sp>
      <p:sp>
        <p:nvSpPr>
          <p:cNvPr id="2" name="Titolo 1"/>
          <p:cNvSpPr>
            <a:spLocks noGrp="1"/>
          </p:cNvSpPr>
          <p:nvPr>
            <p:ph type="title"/>
          </p:nvPr>
        </p:nvSpPr>
        <p:spPr>
          <a:xfrm>
            <a:off x="3061698" y="482860"/>
            <a:ext cx="8424623" cy="782357"/>
          </a:xfrm>
        </p:spPr>
        <p:txBody>
          <a:bodyPr/>
          <a:lstStyle/>
          <a:p>
            <a:r>
              <a:rPr lang="it-IT" dirty="0" err="1">
                <a:solidFill>
                  <a:srgbClr val="024EA2"/>
                </a:solidFill>
              </a:rPr>
              <a:t>Receiving</a:t>
            </a:r>
            <a:r>
              <a:rPr lang="it-IT" dirty="0">
                <a:solidFill>
                  <a:srgbClr val="024EA2"/>
                </a:solidFill>
              </a:rPr>
              <a:t> </a:t>
            </a:r>
            <a:r>
              <a:rPr lang="it-IT" dirty="0" err="1">
                <a:solidFill>
                  <a:srgbClr val="024EA2"/>
                </a:solidFill>
              </a:rPr>
              <a:t>environment</a:t>
            </a:r>
            <a:r>
              <a:rPr lang="it-IT" dirty="0">
                <a:solidFill>
                  <a:srgbClr val="024EA2"/>
                </a:solidFill>
              </a:rPr>
              <a:t>(s)</a:t>
            </a:r>
          </a:p>
        </p:txBody>
      </p:sp>
      <p:pic>
        <p:nvPicPr>
          <p:cNvPr id="1026" name="Picture 2"/>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34592" r="34592"/>
          <a:stretch>
            <a:fillRect/>
          </a:stretch>
        </p:blipFill>
        <p:spPr bwMode="auto">
          <a:xfrm>
            <a:off x="778976" y="1909265"/>
            <a:ext cx="3965758" cy="4037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a:extLst>
              <a:ext uri="{FF2B5EF4-FFF2-40B4-BE49-F238E27FC236}">
                <a16:creationId xmlns:a16="http://schemas.microsoft.com/office/drawing/2014/main" id="{ECEA3682-410D-D55F-A960-9F261B37E1DB}"/>
              </a:ext>
            </a:extLst>
          </p:cNvPr>
          <p:cNvSpPr>
            <a:spLocks noGrp="1"/>
          </p:cNvSpPr>
          <p:nvPr>
            <p:ph type="sldNum" sz="quarter" idx="12"/>
          </p:nvPr>
        </p:nvSpPr>
        <p:spPr/>
        <p:txBody>
          <a:bodyPr/>
          <a:lstStyle/>
          <a:p>
            <a:fld id="{F46C79FD-C571-418B-AB0F-5EE936C85276}" type="slidenum">
              <a:rPr lang="en-GB" smtClean="0"/>
              <a:t>4</a:t>
            </a:fld>
            <a:endParaRPr lang="en-GB"/>
          </a:p>
        </p:txBody>
      </p:sp>
    </p:spTree>
    <p:extLst>
      <p:ext uri="{BB962C8B-B14F-4D97-AF65-F5344CB8AC3E}">
        <p14:creationId xmlns:p14="http://schemas.microsoft.com/office/powerpoint/2010/main" val="3384874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15726" t="3145" r="15726" b="10483"/>
          <a:stretch>
            <a:fillRect/>
          </a:stretch>
        </p:blipFill>
        <p:spPr bwMode="auto">
          <a:xfrm>
            <a:off x="1117708" y="1435070"/>
            <a:ext cx="5688632" cy="5305405"/>
          </a:xfrm>
          <a:prstGeom prst="rect">
            <a:avLst/>
          </a:prstGeom>
          <a:noFill/>
          <a:extLst>
            <a:ext uri="{909E8E84-426E-40DD-AFC4-6F175D3DCCD1}">
              <a14:hiddenFill xmlns:a14="http://schemas.microsoft.com/office/drawing/2010/main">
                <a:solidFill>
                  <a:srgbClr val="FFFFFF"/>
                </a:solidFill>
              </a14:hiddenFill>
            </a:ext>
          </a:extLst>
        </p:spPr>
      </p:pic>
      <p:sp>
        <p:nvSpPr>
          <p:cNvPr id="58370" name="Rectangle 2"/>
          <p:cNvSpPr>
            <a:spLocks noGrp="1" noChangeArrowheads="1"/>
          </p:cNvSpPr>
          <p:nvPr>
            <p:ph type="title"/>
          </p:nvPr>
        </p:nvSpPr>
        <p:spPr>
          <a:xfrm>
            <a:off x="3337175" y="764104"/>
            <a:ext cx="8457372" cy="782357"/>
          </a:xfrm>
        </p:spPr>
        <p:txBody>
          <a:bodyPr>
            <a:noAutofit/>
          </a:bodyPr>
          <a:lstStyle/>
          <a:p>
            <a:pPr algn="l"/>
            <a:r>
              <a:rPr lang="de-DE" altLang="it-IT" dirty="0" err="1">
                <a:solidFill>
                  <a:srgbClr val="024EA2"/>
                </a:solidFill>
                <a:latin typeface="+mn-lt"/>
              </a:rPr>
              <a:t>Receiving</a:t>
            </a:r>
            <a:r>
              <a:rPr lang="de-DE" altLang="it-IT" dirty="0">
                <a:solidFill>
                  <a:srgbClr val="024EA2"/>
                </a:solidFill>
                <a:latin typeface="+mn-lt"/>
              </a:rPr>
              <a:t> </a:t>
            </a:r>
            <a:r>
              <a:rPr lang="de-DE" altLang="it-IT" dirty="0" err="1">
                <a:solidFill>
                  <a:srgbClr val="024EA2"/>
                </a:solidFill>
                <a:latin typeface="+mn-lt"/>
              </a:rPr>
              <a:t>environment</a:t>
            </a:r>
            <a:r>
              <a:rPr lang="de-DE" altLang="it-IT" dirty="0">
                <a:solidFill>
                  <a:srgbClr val="024EA2"/>
                </a:solidFill>
                <a:latin typeface="+mn-lt"/>
              </a:rPr>
              <a:t>(s) in </a:t>
            </a:r>
            <a:r>
              <a:rPr lang="de-DE" altLang="it-IT" dirty="0" err="1">
                <a:solidFill>
                  <a:srgbClr val="024EA2"/>
                </a:solidFill>
                <a:latin typeface="+mn-lt"/>
              </a:rPr>
              <a:t>agricultural</a:t>
            </a:r>
            <a:r>
              <a:rPr lang="de-DE" altLang="it-IT" dirty="0">
                <a:solidFill>
                  <a:srgbClr val="024EA2"/>
                </a:solidFill>
                <a:latin typeface="+mn-lt"/>
              </a:rPr>
              <a:t> </a:t>
            </a:r>
            <a:r>
              <a:rPr lang="de-DE" altLang="it-IT" dirty="0" err="1">
                <a:solidFill>
                  <a:srgbClr val="024EA2"/>
                </a:solidFill>
                <a:latin typeface="+mn-lt"/>
              </a:rPr>
              <a:t>settings</a:t>
            </a:r>
            <a:endParaRPr lang="de-DE" altLang="it-IT" dirty="0">
              <a:solidFill>
                <a:srgbClr val="024EA2"/>
              </a:solidFill>
              <a:latin typeface="+mn-lt"/>
            </a:endParaRPr>
          </a:p>
        </p:txBody>
      </p:sp>
      <p:sp>
        <p:nvSpPr>
          <p:cNvPr id="58371" name="Rectangle 3"/>
          <p:cNvSpPr>
            <a:spLocks noChangeArrowheads="1"/>
          </p:cNvSpPr>
          <p:nvPr/>
        </p:nvSpPr>
        <p:spPr bwMode="auto">
          <a:xfrm>
            <a:off x="-2420938" y="394772"/>
            <a:ext cx="184731" cy="369332"/>
          </a:xfrm>
          <a:prstGeom prst="rect">
            <a:avLst/>
          </a:prstGeom>
          <a:noFill/>
          <a:ln>
            <a:noFill/>
          </a:ln>
          <a:effectLst/>
          <a:extLst>
            <a:ext uri="{909E8E84-426E-40DD-AFC4-6F175D3DCCD1}">
              <a14:hiddenFill xmlns:a14="http://schemas.microsoft.com/office/drawing/2010/main">
                <a:solidFill>
                  <a:srgbClr val="E4E4EE"/>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58373" name="Rectangle 5"/>
          <p:cNvSpPr>
            <a:spLocks noChangeArrowheads="1"/>
          </p:cNvSpPr>
          <p:nvPr/>
        </p:nvSpPr>
        <p:spPr bwMode="auto">
          <a:xfrm>
            <a:off x="5936294" y="4202049"/>
            <a:ext cx="4607867" cy="954107"/>
          </a:xfrm>
          <a:prstGeom prst="rect">
            <a:avLst/>
          </a:prstGeom>
          <a:noFill/>
          <a:ln>
            <a:noFill/>
          </a:ln>
          <a:effectLst/>
          <a:extLst>
            <a:ext uri="{909E8E84-426E-40DD-AFC4-6F175D3DCCD1}">
              <a14:hiddenFill xmlns:a14="http://schemas.microsoft.com/office/drawing/2010/main">
                <a:solidFill>
                  <a:srgbClr val="E4E4EE"/>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tabLst>
                <a:tab pos="685800" algn="l"/>
              </a:tabLst>
              <a:defRPr sz="2400">
                <a:solidFill>
                  <a:schemeClr val="tx1"/>
                </a:solidFill>
                <a:latin typeface="Verdana" pitchFamily="34" charset="0"/>
                <a:ea typeface="MS Pゴシック" pitchFamily="-92" charset="-128"/>
              </a:defRPr>
            </a:lvl1pPr>
            <a:lvl2pPr>
              <a:tabLst>
                <a:tab pos="685800" algn="l"/>
              </a:tabLst>
              <a:defRPr sz="2400">
                <a:solidFill>
                  <a:schemeClr val="tx1"/>
                </a:solidFill>
                <a:latin typeface="Verdana" pitchFamily="34" charset="0"/>
                <a:ea typeface="MS Pゴシック" pitchFamily="-92" charset="-128"/>
              </a:defRPr>
            </a:lvl2pPr>
            <a:lvl3pPr>
              <a:tabLst>
                <a:tab pos="685800" algn="l"/>
              </a:tabLst>
              <a:defRPr sz="2400">
                <a:solidFill>
                  <a:schemeClr val="tx1"/>
                </a:solidFill>
                <a:latin typeface="Verdana" pitchFamily="34" charset="0"/>
                <a:ea typeface="MS Pゴシック" pitchFamily="-92" charset="-128"/>
              </a:defRPr>
            </a:lvl3pPr>
            <a:lvl4pPr>
              <a:tabLst>
                <a:tab pos="685800" algn="l"/>
              </a:tabLst>
              <a:defRPr sz="2400">
                <a:solidFill>
                  <a:schemeClr val="tx1"/>
                </a:solidFill>
                <a:latin typeface="Verdana" pitchFamily="34" charset="0"/>
                <a:ea typeface="MS Pゴシック" pitchFamily="-92" charset="-128"/>
              </a:defRPr>
            </a:lvl4pPr>
            <a:lvl5pPr>
              <a:tabLst>
                <a:tab pos="685800" algn="l"/>
              </a:tabLst>
              <a:defRPr sz="2400">
                <a:solidFill>
                  <a:schemeClr val="tx1"/>
                </a:solidFill>
                <a:latin typeface="Verdana" pitchFamily="34" charset="0"/>
                <a:ea typeface="MS Pゴシック" pitchFamily="-92" charset="-128"/>
              </a:defRPr>
            </a:lvl5pPr>
            <a:lvl6pPr eaLnBrk="0" fontAlgn="base" hangingPunct="0">
              <a:spcBef>
                <a:spcPct val="0"/>
              </a:spcBef>
              <a:spcAft>
                <a:spcPct val="0"/>
              </a:spcAft>
              <a:tabLst>
                <a:tab pos="685800" algn="l"/>
              </a:tabLst>
              <a:defRPr sz="2400">
                <a:solidFill>
                  <a:schemeClr val="tx1"/>
                </a:solidFill>
                <a:latin typeface="Verdana" pitchFamily="34" charset="0"/>
                <a:ea typeface="MS Pゴシック" pitchFamily="-92" charset="-128"/>
              </a:defRPr>
            </a:lvl6pPr>
            <a:lvl7pPr eaLnBrk="0" fontAlgn="base" hangingPunct="0">
              <a:spcBef>
                <a:spcPct val="0"/>
              </a:spcBef>
              <a:spcAft>
                <a:spcPct val="0"/>
              </a:spcAft>
              <a:tabLst>
                <a:tab pos="685800" algn="l"/>
              </a:tabLst>
              <a:defRPr sz="2400">
                <a:solidFill>
                  <a:schemeClr val="tx1"/>
                </a:solidFill>
                <a:latin typeface="Verdana" pitchFamily="34" charset="0"/>
                <a:ea typeface="MS Pゴシック" pitchFamily="-92" charset="-128"/>
              </a:defRPr>
            </a:lvl7pPr>
            <a:lvl8pPr eaLnBrk="0" fontAlgn="base" hangingPunct="0">
              <a:spcBef>
                <a:spcPct val="0"/>
              </a:spcBef>
              <a:spcAft>
                <a:spcPct val="0"/>
              </a:spcAft>
              <a:tabLst>
                <a:tab pos="685800" algn="l"/>
              </a:tabLst>
              <a:defRPr sz="2400">
                <a:solidFill>
                  <a:schemeClr val="tx1"/>
                </a:solidFill>
                <a:latin typeface="Verdana" pitchFamily="34" charset="0"/>
                <a:ea typeface="MS Pゴシック" pitchFamily="-92" charset="-128"/>
              </a:defRPr>
            </a:lvl8pPr>
            <a:lvl9pPr eaLnBrk="0" fontAlgn="base" hangingPunct="0">
              <a:spcBef>
                <a:spcPct val="0"/>
              </a:spcBef>
              <a:spcAft>
                <a:spcPct val="0"/>
              </a:spcAft>
              <a:tabLst>
                <a:tab pos="685800" algn="l"/>
              </a:tabLst>
              <a:defRPr sz="2400">
                <a:solidFill>
                  <a:schemeClr val="tx1"/>
                </a:solidFill>
                <a:latin typeface="Verdana" pitchFamily="34" charset="0"/>
                <a:ea typeface="MS Pゴシック" pitchFamily="-92" charset="-128"/>
              </a:defRPr>
            </a:lvl9pPr>
          </a:lstStyle>
          <a:p>
            <a:pPr algn="just">
              <a:buSzPct val="100000"/>
            </a:pPr>
            <a:r>
              <a:rPr lang="en-GB" altLang="it-IT" sz="1400" dirty="0">
                <a:latin typeface="Franklin Gothic Medium" pitchFamily="34" charset="0"/>
                <a:cs typeface="Times New Roman" pitchFamily="18" charset="0"/>
              </a:rPr>
              <a:t>The receiving environment(s) is characterized by (A) the GM plant [and its intended uses], (B) the Geographical Zones, and (C) the Management Systems. </a:t>
            </a:r>
          </a:p>
          <a:p>
            <a:pPr algn="just">
              <a:buSzPct val="100000"/>
            </a:pPr>
            <a:r>
              <a:rPr lang="en-GB" altLang="it-IT" sz="1400" dirty="0">
                <a:latin typeface="Franklin Gothic Medium" pitchFamily="34" charset="0"/>
                <a:cs typeface="Times New Roman" pitchFamily="18" charset="0"/>
              </a:rPr>
              <a:t>EFSA, 2010</a:t>
            </a:r>
            <a:endParaRPr lang="en-GB" altLang="it-IT" sz="1400" dirty="0">
              <a:latin typeface="Franklin Gothic Medium"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811" y="1637631"/>
            <a:ext cx="4578789" cy="2136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7DFC7DA2-9EDF-CBAC-93ED-94731A9905DC}"/>
              </a:ext>
            </a:extLst>
          </p:cNvPr>
          <p:cNvSpPr>
            <a:spLocks noGrp="1"/>
          </p:cNvSpPr>
          <p:nvPr>
            <p:ph type="sldNum" sz="quarter" idx="12"/>
          </p:nvPr>
        </p:nvSpPr>
        <p:spPr/>
        <p:txBody>
          <a:bodyPr/>
          <a:lstStyle/>
          <a:p>
            <a:fld id="{F46C79FD-C571-418B-AB0F-5EE936C85276}" type="slidenum">
              <a:rPr lang="en-GB" smtClean="0"/>
              <a:t>5</a:t>
            </a:fld>
            <a:endParaRPr lang="en-GB"/>
          </a:p>
        </p:txBody>
      </p:sp>
    </p:spTree>
    <p:extLst>
      <p:ext uri="{BB962C8B-B14F-4D97-AF65-F5344CB8AC3E}">
        <p14:creationId xmlns:p14="http://schemas.microsoft.com/office/powerpoint/2010/main" val="295462585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314432" y="1644203"/>
            <a:ext cx="3296442" cy="3936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olo 2"/>
          <p:cNvSpPr>
            <a:spLocks noGrp="1"/>
          </p:cNvSpPr>
          <p:nvPr>
            <p:ph type="title"/>
          </p:nvPr>
        </p:nvSpPr>
        <p:spPr/>
        <p:txBody>
          <a:bodyPr/>
          <a:lstStyle/>
          <a:p>
            <a:r>
              <a:rPr lang="it-IT" dirty="0" err="1"/>
              <a:t>Crop</a:t>
            </a:r>
            <a:r>
              <a:rPr lang="it-IT" dirty="0"/>
              <a:t> </a:t>
            </a:r>
            <a:r>
              <a:rPr lang="it-IT" dirty="0" err="1"/>
              <a:t>species</a:t>
            </a:r>
            <a:r>
              <a:rPr lang="it-IT" dirty="0"/>
              <a:t>/</a:t>
            </a:r>
            <a:r>
              <a:rPr lang="it-IT" dirty="0" err="1"/>
              <a:t>variety</a:t>
            </a:r>
            <a:endParaRPr lang="it-IT" dirty="0"/>
          </a:p>
        </p:txBody>
      </p:sp>
      <p:pic>
        <p:nvPicPr>
          <p:cNvPr id="3075" name="Picture 3"/>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5866544" y="1892460"/>
            <a:ext cx="5191969" cy="3439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2026638" y="5651805"/>
            <a:ext cx="1728192" cy="461665"/>
          </a:xfrm>
          <a:prstGeom prst="rect">
            <a:avLst/>
          </a:prstGeom>
          <a:noFill/>
        </p:spPr>
        <p:txBody>
          <a:bodyPr wrap="square" rtlCol="0">
            <a:spAutoFit/>
          </a:bodyPr>
          <a:lstStyle/>
          <a:p>
            <a:r>
              <a:rPr lang="it-IT" sz="2400" dirty="0" err="1">
                <a:solidFill>
                  <a:srgbClr val="0F5494"/>
                </a:solidFill>
              </a:rPr>
              <a:t>Maize</a:t>
            </a:r>
            <a:endParaRPr lang="it-IT" sz="2400" dirty="0">
              <a:solidFill>
                <a:srgbClr val="0F5494"/>
              </a:solidFill>
            </a:endParaRPr>
          </a:p>
        </p:txBody>
      </p:sp>
      <p:sp>
        <p:nvSpPr>
          <p:cNvPr id="10" name="CasellaDiTesto 9"/>
          <p:cNvSpPr txBox="1"/>
          <p:nvPr/>
        </p:nvSpPr>
        <p:spPr>
          <a:xfrm>
            <a:off x="8111869" y="5650801"/>
            <a:ext cx="1728192" cy="461665"/>
          </a:xfrm>
          <a:prstGeom prst="rect">
            <a:avLst/>
          </a:prstGeom>
          <a:noFill/>
        </p:spPr>
        <p:txBody>
          <a:bodyPr wrap="square" rtlCol="0">
            <a:spAutoFit/>
          </a:bodyPr>
          <a:lstStyle/>
          <a:p>
            <a:r>
              <a:rPr lang="it-IT" sz="2400" dirty="0">
                <a:solidFill>
                  <a:srgbClr val="0F5494"/>
                </a:solidFill>
              </a:rPr>
              <a:t>Potato</a:t>
            </a:r>
          </a:p>
        </p:txBody>
      </p:sp>
      <p:sp>
        <p:nvSpPr>
          <p:cNvPr id="2" name="Slide Number Placeholder 1">
            <a:extLst>
              <a:ext uri="{FF2B5EF4-FFF2-40B4-BE49-F238E27FC236}">
                <a16:creationId xmlns:a16="http://schemas.microsoft.com/office/drawing/2014/main" id="{36B00302-BF62-778B-1B39-A702A3332F65}"/>
              </a:ext>
            </a:extLst>
          </p:cNvPr>
          <p:cNvSpPr>
            <a:spLocks noGrp="1"/>
          </p:cNvSpPr>
          <p:nvPr>
            <p:ph type="sldNum" sz="quarter" idx="12"/>
          </p:nvPr>
        </p:nvSpPr>
        <p:spPr/>
        <p:txBody>
          <a:bodyPr/>
          <a:lstStyle/>
          <a:p>
            <a:fld id="{F46C79FD-C571-418B-AB0F-5EE936C85276}" type="slidenum">
              <a:rPr lang="en-GB" smtClean="0"/>
              <a:t>6</a:t>
            </a:fld>
            <a:endParaRPr lang="en-GB"/>
          </a:p>
        </p:txBody>
      </p:sp>
    </p:spTree>
    <p:extLst>
      <p:ext uri="{BB962C8B-B14F-4D97-AF65-F5344CB8AC3E}">
        <p14:creationId xmlns:p14="http://schemas.microsoft.com/office/powerpoint/2010/main" val="4066883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483" y="1673576"/>
            <a:ext cx="5112568" cy="3050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1447" y="1609383"/>
            <a:ext cx="4277924" cy="3178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olo 4"/>
          <p:cNvSpPr>
            <a:spLocks noGrp="1"/>
          </p:cNvSpPr>
          <p:nvPr>
            <p:ph type="title"/>
          </p:nvPr>
        </p:nvSpPr>
        <p:spPr/>
        <p:txBody>
          <a:bodyPr/>
          <a:lstStyle/>
          <a:p>
            <a:pPr algn="l"/>
            <a:r>
              <a:rPr lang="it-IT" dirty="0"/>
              <a:t>Cotton</a:t>
            </a:r>
          </a:p>
        </p:txBody>
      </p:sp>
      <p:sp>
        <p:nvSpPr>
          <p:cNvPr id="2" name="Slide Number Placeholder 1">
            <a:extLst>
              <a:ext uri="{FF2B5EF4-FFF2-40B4-BE49-F238E27FC236}">
                <a16:creationId xmlns:a16="http://schemas.microsoft.com/office/drawing/2014/main" id="{C102E899-4D67-7B95-1F81-9B7A7C52E45D}"/>
              </a:ext>
            </a:extLst>
          </p:cNvPr>
          <p:cNvSpPr>
            <a:spLocks noGrp="1"/>
          </p:cNvSpPr>
          <p:nvPr>
            <p:ph type="sldNum" sz="quarter" idx="12"/>
          </p:nvPr>
        </p:nvSpPr>
        <p:spPr/>
        <p:txBody>
          <a:bodyPr/>
          <a:lstStyle/>
          <a:p>
            <a:fld id="{F46C79FD-C571-418B-AB0F-5EE936C85276}" type="slidenum">
              <a:rPr lang="en-GB" smtClean="0"/>
              <a:t>7</a:t>
            </a:fld>
            <a:endParaRPr lang="en-GB"/>
          </a:p>
        </p:txBody>
      </p:sp>
    </p:spTree>
    <p:extLst>
      <p:ext uri="{BB962C8B-B14F-4D97-AF65-F5344CB8AC3E}">
        <p14:creationId xmlns:p14="http://schemas.microsoft.com/office/powerpoint/2010/main" val="3043985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213885" y="500695"/>
            <a:ext cx="8457372" cy="782357"/>
          </a:xfrm>
        </p:spPr>
        <p:txBody>
          <a:bodyPr/>
          <a:lstStyle/>
          <a:p>
            <a:r>
              <a:rPr lang="it-IT" dirty="0" err="1">
                <a:solidFill>
                  <a:srgbClr val="024EA2"/>
                </a:solidFill>
                <a:latin typeface="+mn-lt"/>
              </a:rPr>
              <a:t>Pest</a:t>
            </a:r>
            <a:r>
              <a:rPr lang="it-IT" dirty="0">
                <a:solidFill>
                  <a:srgbClr val="024EA2"/>
                </a:solidFill>
                <a:latin typeface="+mn-lt"/>
              </a:rPr>
              <a:t> </a:t>
            </a:r>
            <a:r>
              <a:rPr lang="it-IT" dirty="0" err="1">
                <a:solidFill>
                  <a:srgbClr val="024EA2"/>
                </a:solidFill>
                <a:latin typeface="+mn-lt"/>
              </a:rPr>
              <a:t>distribution</a:t>
            </a:r>
            <a:endParaRPr lang="it-IT" dirty="0">
              <a:solidFill>
                <a:srgbClr val="024EA2"/>
              </a:solidFill>
              <a:latin typeface="+mn-l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505" y="2492896"/>
            <a:ext cx="8930285" cy="267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ttangolo 5"/>
          <p:cNvSpPr/>
          <p:nvPr/>
        </p:nvSpPr>
        <p:spPr>
          <a:xfrm>
            <a:off x="1524000" y="5128156"/>
            <a:ext cx="9144000" cy="677108"/>
          </a:xfrm>
          <a:prstGeom prst="rect">
            <a:avLst/>
          </a:prstGeom>
        </p:spPr>
        <p:txBody>
          <a:bodyPr wrap="square">
            <a:spAutoFit/>
          </a:bodyPr>
          <a:lstStyle/>
          <a:p>
            <a:pPr marL="358775" indent="-358775" eaLnBrk="0" fontAlgn="base" hangingPunct="0">
              <a:spcBef>
                <a:spcPct val="0"/>
              </a:spcBef>
              <a:spcAft>
                <a:spcPct val="0"/>
              </a:spcAft>
            </a:pPr>
            <a:r>
              <a:rPr lang="it-IT" sz="1900" b="1" i="1" kern="0" dirty="0">
                <a:solidFill>
                  <a:srgbClr val="808080">
                    <a:lumMod val="50000"/>
                  </a:srgbClr>
                </a:solidFill>
                <a:ea typeface="+mj-ea"/>
                <a:cs typeface="+mj-cs"/>
              </a:rPr>
              <a:t>Ostrinia nubilalis -               Sesamia nonagriodes -          Diabrotica virgifera 						               virgifera </a:t>
            </a:r>
          </a:p>
        </p:txBody>
      </p:sp>
      <p:sp>
        <p:nvSpPr>
          <p:cNvPr id="2" name="Slide Number Placeholder 1">
            <a:extLst>
              <a:ext uri="{FF2B5EF4-FFF2-40B4-BE49-F238E27FC236}">
                <a16:creationId xmlns:a16="http://schemas.microsoft.com/office/drawing/2014/main" id="{39CFB201-F433-023F-2477-03154F281E23}"/>
              </a:ext>
            </a:extLst>
          </p:cNvPr>
          <p:cNvSpPr>
            <a:spLocks noGrp="1"/>
          </p:cNvSpPr>
          <p:nvPr>
            <p:ph type="sldNum" sz="quarter" idx="12"/>
          </p:nvPr>
        </p:nvSpPr>
        <p:spPr/>
        <p:txBody>
          <a:bodyPr/>
          <a:lstStyle/>
          <a:p>
            <a:fld id="{F46C79FD-C571-418B-AB0F-5EE936C85276}" type="slidenum">
              <a:rPr lang="en-GB" smtClean="0"/>
              <a:t>8</a:t>
            </a:fld>
            <a:endParaRPr lang="en-GB"/>
          </a:p>
        </p:txBody>
      </p:sp>
    </p:spTree>
    <p:extLst>
      <p:ext uri="{BB962C8B-B14F-4D97-AF65-F5344CB8AC3E}">
        <p14:creationId xmlns:p14="http://schemas.microsoft.com/office/powerpoint/2010/main" val="1943931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24159" y="472586"/>
            <a:ext cx="8457372" cy="782357"/>
          </a:xfrm>
        </p:spPr>
        <p:txBody>
          <a:bodyPr/>
          <a:lstStyle/>
          <a:p>
            <a:r>
              <a:rPr lang="it-IT" dirty="0" err="1"/>
              <a:t>Parnassius</a:t>
            </a:r>
            <a:r>
              <a:rPr lang="it-IT" dirty="0"/>
              <a:t> apollo</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0169" y="1805231"/>
            <a:ext cx="4680586" cy="4428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798" y="2474688"/>
            <a:ext cx="3222433" cy="230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7B9187B0-6DCB-51F1-C2DD-518AFF3C57CE}"/>
              </a:ext>
            </a:extLst>
          </p:cNvPr>
          <p:cNvSpPr>
            <a:spLocks noGrp="1"/>
          </p:cNvSpPr>
          <p:nvPr>
            <p:ph type="sldNum" sz="quarter" idx="12"/>
          </p:nvPr>
        </p:nvSpPr>
        <p:spPr/>
        <p:txBody>
          <a:bodyPr/>
          <a:lstStyle/>
          <a:p>
            <a:fld id="{F46C79FD-C571-418B-AB0F-5EE936C85276}" type="slidenum">
              <a:rPr lang="en-GB" smtClean="0"/>
              <a:t>9</a:t>
            </a:fld>
            <a:endParaRPr lang="en-GB"/>
          </a:p>
        </p:txBody>
      </p:sp>
    </p:spTree>
    <p:extLst>
      <p:ext uri="{BB962C8B-B14F-4D97-AF65-F5344CB8AC3E}">
        <p14:creationId xmlns:p14="http://schemas.microsoft.com/office/powerpoint/2010/main" val="2958504199"/>
      </p:ext>
    </p:extLst>
  </p:cSld>
  <p:clrMapOvr>
    <a:masterClrMapping/>
  </p:clrMapOvr>
</p:sld>
</file>

<file path=ppt/theme/theme1.xml><?xml version="1.0" encoding="utf-8"?>
<a:theme xmlns:a="http://schemas.openxmlformats.org/drawingml/2006/main" name="Office Theme">
  <a:themeElements>
    <a:clrScheme name="EU_BTSF">
      <a:dk1>
        <a:srgbClr val="4D4D4D"/>
      </a:dk1>
      <a:lt1>
        <a:srgbClr val="FFFFFF"/>
      </a:lt1>
      <a:dk2>
        <a:srgbClr val="034EA2"/>
      </a:dk2>
      <a:lt2>
        <a:srgbClr val="D3E8F9"/>
      </a:lt2>
      <a:accent1>
        <a:srgbClr val="1E858B"/>
      </a:accent1>
      <a:accent2>
        <a:srgbClr val="4BC5DE"/>
      </a:accent2>
      <a:accent3>
        <a:srgbClr val="6FA528"/>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098AE41A192E4C85C747A9850AEF9A" ma:contentTypeVersion="1" ma:contentTypeDescription="Create a new document." ma:contentTypeScope="" ma:versionID="5a8770b97c883eee6e80458dbe9e6cc2">
  <xsd:schema xmlns:xsd="http://www.w3.org/2001/XMLSchema" xmlns:xs="http://www.w3.org/2001/XMLSchema" xmlns:p="http://schemas.microsoft.com/office/2006/metadata/properties" xmlns:ns1="http://schemas.microsoft.com/sharepoint/v3" targetNamespace="http://schemas.microsoft.com/office/2006/metadata/properties" ma:root="true" ma:fieldsID="ef2aa9ed40e72a78c3822fc753b43e87"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EEACE0-6474-4130-B64E-D9F9E5478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F87431-2774-4E17-BE38-8A579357848D}">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B1CAF70-02D1-4551-A536-63581F6A8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1945</TotalTime>
  <Words>1532</Words>
  <Application>Microsoft Office PowerPoint</Application>
  <PresentationFormat>Widescreen</PresentationFormat>
  <Paragraphs>188</Paragraphs>
  <Slides>26</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Calibri</vt:lpstr>
      <vt:lpstr>Cambria Math</vt:lpstr>
      <vt:lpstr>Franklin Gothic Medium</vt:lpstr>
      <vt:lpstr>Tahoma</vt:lpstr>
      <vt:lpstr>Times New Roman</vt:lpstr>
      <vt:lpstr>Verdana</vt:lpstr>
      <vt:lpstr>Wingdings</vt:lpstr>
      <vt:lpstr>Wingdings 2</vt:lpstr>
      <vt:lpstr>Office Theme</vt:lpstr>
      <vt:lpstr>Better Training for Safer Food Initiative</vt:lpstr>
      <vt:lpstr>What to expect from this lecture</vt:lpstr>
      <vt:lpstr>What is an ecological risk?</vt:lpstr>
      <vt:lpstr>Receiving environment(s)</vt:lpstr>
      <vt:lpstr>Receiving environment(s) in agricultural settings</vt:lpstr>
      <vt:lpstr>Crop species/variety</vt:lpstr>
      <vt:lpstr>Cotton</vt:lpstr>
      <vt:lpstr>Pest distribution</vt:lpstr>
      <vt:lpstr>Parnassius apollo</vt:lpstr>
      <vt:lpstr>Under climate change</vt:lpstr>
      <vt:lpstr>Wild relatives</vt:lpstr>
      <vt:lpstr>Biogeographical zones: Abiotic factors</vt:lpstr>
      <vt:lpstr>Plant protection product registration-based zoning</vt:lpstr>
      <vt:lpstr>Natura 2000</vt:lpstr>
      <vt:lpstr>SEAMLESS zoning approach</vt:lpstr>
      <vt:lpstr>Biogeographical zones: Biotic factors</vt:lpstr>
      <vt:lpstr>How would you measure up?  Let’s discuss</vt:lpstr>
      <vt:lpstr>Receiving environments</vt:lpstr>
      <vt:lpstr>Farming practices</vt:lpstr>
      <vt:lpstr>Agricultural production systems </vt:lpstr>
      <vt:lpstr>Changes in management due to the GM plant</vt:lpstr>
      <vt:lpstr>How to assess</vt:lpstr>
      <vt:lpstr>Example: herbicide tolerance</vt:lpstr>
      <vt:lpstr>PowerPoint Presentation</vt:lpstr>
      <vt:lpstr>PowerPoint Presentation</vt:lpstr>
      <vt:lpstr>Keep in touch</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Kristina Hristova</cp:lastModifiedBy>
  <cp:revision>142</cp:revision>
  <dcterms:created xsi:type="dcterms:W3CDTF">2019-08-09T12:06:42Z</dcterms:created>
  <dcterms:modified xsi:type="dcterms:W3CDTF">2023-11-06T11:51:23Z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0x010100AF098AE41A192E4C85C747A9850AEF9A</vt:lpwstr>
  </property>
  <property fmtid="{D5CDD505-2E9C-101B-9397-08002B2CF9AE}" pid="3" name="MSIP_Label_26b518dc-1afa-45e0-aaef-f556f62dbfcd_Enabled">
    <vt:lpwstr>true</vt:lpwstr>
  </property>
  <property fmtid="{D5CDD505-2E9C-101B-9397-08002B2CF9AE}" pid="4" name="MSIP_Label_26b518dc-1afa-45e0-aaef-f556f62dbfcd_SetDate">
    <vt:lpwstr>2023-11-06T11:51:23Z</vt:lpwstr>
  </property>
  <property fmtid="{D5CDD505-2E9C-101B-9397-08002B2CF9AE}" pid="5" name="MSIP_Label_26b518dc-1afa-45e0-aaef-f556f62dbfcd_Method">
    <vt:lpwstr>Standard</vt:lpwstr>
  </property>
  <property fmtid="{D5CDD505-2E9C-101B-9397-08002B2CF9AE}" pid="6" name="MSIP_Label_26b518dc-1afa-45e0-aaef-f556f62dbfcd_Name">
    <vt:lpwstr>All-Audiences_Confidential-PROD</vt:lpwstr>
  </property>
  <property fmtid="{D5CDD505-2E9C-101B-9397-08002B2CF9AE}" pid="7" name="MSIP_Label_26b518dc-1afa-45e0-aaef-f556f62dbfcd_SiteId">
    <vt:lpwstr>400696bb-3ef5-44ed-b838-ceb5afd17d90</vt:lpwstr>
  </property>
  <property fmtid="{D5CDD505-2E9C-101B-9397-08002B2CF9AE}" pid="8" name="MSIP_Label_26b518dc-1afa-45e0-aaef-f556f62dbfcd_ActionId">
    <vt:lpwstr>a00a2a51-fb55-46a8-8fe4-1bee6cd4ec63</vt:lpwstr>
  </property>
  <property fmtid="{D5CDD505-2E9C-101B-9397-08002B2CF9AE}" pid="9" name="MSIP_Label_26b518dc-1afa-45e0-aaef-f556f62dbfcd_ContentBits">
    <vt:lpwstr>2</vt:lpwstr>
  </property>
  <property fmtid="{D5CDD505-2E9C-101B-9397-08002B2CF9AE}" pid="10" name="ClassificationContentMarkingFooterLocations">
    <vt:lpwstr>Office Theme:4</vt:lpwstr>
  </property>
  <property fmtid="{D5CDD505-2E9C-101B-9397-08002B2CF9AE}" pid="11" name="ClassificationContentMarkingFooterText">
    <vt:lpwstr>NSF Confidential</vt:lpwstr>
  </property>
</Properties>
</file>