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5"/>
  </p:notesMasterIdLst>
  <p:handoutMasterIdLst>
    <p:handoutMasterId r:id="rId36"/>
  </p:handoutMasterIdLst>
  <p:sldIdLst>
    <p:sldId id="545" r:id="rId5"/>
    <p:sldId id="549" r:id="rId6"/>
    <p:sldId id="546" r:id="rId7"/>
    <p:sldId id="547" r:id="rId8"/>
    <p:sldId id="315" r:id="rId9"/>
    <p:sldId id="328" r:id="rId10"/>
    <p:sldId id="337" r:id="rId11"/>
    <p:sldId id="330" r:id="rId12"/>
    <p:sldId id="336" r:id="rId13"/>
    <p:sldId id="308" r:id="rId14"/>
    <p:sldId id="309" r:id="rId15"/>
    <p:sldId id="318" r:id="rId16"/>
    <p:sldId id="325" r:id="rId17"/>
    <p:sldId id="266" r:id="rId18"/>
    <p:sldId id="331" r:id="rId19"/>
    <p:sldId id="269" r:id="rId20"/>
    <p:sldId id="271" r:id="rId21"/>
    <p:sldId id="267" r:id="rId22"/>
    <p:sldId id="548" r:id="rId23"/>
    <p:sldId id="283" r:id="rId24"/>
    <p:sldId id="284" r:id="rId25"/>
    <p:sldId id="285" r:id="rId26"/>
    <p:sldId id="332" r:id="rId27"/>
    <p:sldId id="333" r:id="rId28"/>
    <p:sldId id="334" r:id="rId29"/>
    <p:sldId id="335" r:id="rId30"/>
    <p:sldId id="321" r:id="rId31"/>
    <p:sldId id="473" r:id="rId32"/>
    <p:sldId id="544" r:id="rId33"/>
    <p:sldId id="274"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2"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494"/>
    <a:srgbClr val="0356B1"/>
    <a:srgbClr val="FFC000"/>
    <a:srgbClr val="6FA528"/>
    <a:srgbClr val="AFC551"/>
    <a:srgbClr val="034EA2"/>
    <a:srgbClr val="024EA2"/>
    <a:srgbClr val="024B9C"/>
    <a:srgbClr val="035D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8C47152-BF62-49AC-9420-BE9B9C4B480F}" v="9" dt="2023-11-06T14:57:18.00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12" autoAdjust="0"/>
    <p:restoredTop sz="94674"/>
  </p:normalViewPr>
  <p:slideViewPr>
    <p:cSldViewPr snapToGrid="0">
      <p:cViewPr varScale="1">
        <p:scale>
          <a:sx n="62" d="100"/>
          <a:sy n="62" d="100"/>
        </p:scale>
        <p:origin x="724" y="56"/>
      </p:cViewPr>
      <p:guideLst>
        <p:guide orient="horz" pos="2092"/>
        <p:guide pos="3840"/>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ristina Hristova" userId="146acd6f-9f96-42f3-a178-472d8ef3f70d" providerId="ADAL" clId="{C8C47152-BF62-49AC-9420-BE9B9C4B480F}"/>
    <pc:docChg chg="mod modSld modMainMaster">
      <pc:chgData name="Kristina Hristova" userId="146acd6f-9f96-42f3-a178-472d8ef3f70d" providerId="ADAL" clId="{C8C47152-BF62-49AC-9420-BE9B9C4B480F}" dt="2023-11-06T14:58:26.072" v="36" actId="33475"/>
      <pc:docMkLst>
        <pc:docMk/>
      </pc:docMkLst>
      <pc:sldChg chg="modSp mod">
        <pc:chgData name="Kristina Hristova" userId="146acd6f-9f96-42f3-a178-472d8ef3f70d" providerId="ADAL" clId="{C8C47152-BF62-49AC-9420-BE9B9C4B480F}" dt="2023-11-06T14:56:20.726" v="8" actId="1076"/>
        <pc:sldMkLst>
          <pc:docMk/>
          <pc:sldMk cId="1159293767" sldId="285"/>
        </pc:sldMkLst>
        <pc:spChg chg="mod">
          <ac:chgData name="Kristina Hristova" userId="146acd6f-9f96-42f3-a178-472d8ef3f70d" providerId="ADAL" clId="{C8C47152-BF62-49AC-9420-BE9B9C4B480F}" dt="2023-11-06T14:56:20.726" v="8" actId="1076"/>
          <ac:spMkLst>
            <pc:docMk/>
            <pc:sldMk cId="1159293767" sldId="285"/>
            <ac:spMk id="3" creationId="{00000000-0000-0000-0000-000000000000}"/>
          </ac:spMkLst>
        </pc:spChg>
      </pc:sldChg>
      <pc:sldChg chg="modSp mod">
        <pc:chgData name="Kristina Hristova" userId="146acd6f-9f96-42f3-a178-472d8ef3f70d" providerId="ADAL" clId="{C8C47152-BF62-49AC-9420-BE9B9C4B480F}" dt="2023-11-06T14:58:13.100" v="35" actId="1076"/>
        <pc:sldMkLst>
          <pc:docMk/>
          <pc:sldMk cId="1514204794" sldId="321"/>
        </pc:sldMkLst>
        <pc:spChg chg="mod">
          <ac:chgData name="Kristina Hristova" userId="146acd6f-9f96-42f3-a178-472d8ef3f70d" providerId="ADAL" clId="{C8C47152-BF62-49AC-9420-BE9B9C4B480F}" dt="2023-11-06T14:58:13.100" v="35" actId="1076"/>
          <ac:spMkLst>
            <pc:docMk/>
            <pc:sldMk cId="1514204794" sldId="321"/>
            <ac:spMk id="2" creationId="{00000000-0000-0000-0000-000000000000}"/>
          </ac:spMkLst>
        </pc:spChg>
      </pc:sldChg>
      <pc:sldChg chg="modSp mod">
        <pc:chgData name="Kristina Hristova" userId="146acd6f-9f96-42f3-a178-472d8ef3f70d" providerId="ADAL" clId="{C8C47152-BF62-49AC-9420-BE9B9C4B480F}" dt="2023-11-06T14:56:31.965" v="11" actId="1076"/>
        <pc:sldMkLst>
          <pc:docMk/>
          <pc:sldMk cId="510288726" sldId="332"/>
        </pc:sldMkLst>
        <pc:spChg chg="mod">
          <ac:chgData name="Kristina Hristova" userId="146acd6f-9f96-42f3-a178-472d8ef3f70d" providerId="ADAL" clId="{C8C47152-BF62-49AC-9420-BE9B9C4B480F}" dt="2023-11-06T14:56:31.965" v="11" actId="1076"/>
          <ac:spMkLst>
            <pc:docMk/>
            <pc:sldMk cId="510288726" sldId="332"/>
            <ac:spMk id="2" creationId="{00000000-0000-0000-0000-000000000000}"/>
          </ac:spMkLst>
        </pc:spChg>
      </pc:sldChg>
      <pc:sldChg chg="modSp mod">
        <pc:chgData name="Kristina Hristova" userId="146acd6f-9f96-42f3-a178-472d8ef3f70d" providerId="ADAL" clId="{C8C47152-BF62-49AC-9420-BE9B9C4B480F}" dt="2023-11-06T14:57:19.651" v="21" actId="1076"/>
        <pc:sldMkLst>
          <pc:docMk/>
          <pc:sldMk cId="384035517" sldId="333"/>
        </pc:sldMkLst>
        <pc:spChg chg="mod">
          <ac:chgData name="Kristina Hristova" userId="146acd6f-9f96-42f3-a178-472d8ef3f70d" providerId="ADAL" clId="{C8C47152-BF62-49AC-9420-BE9B9C4B480F}" dt="2023-11-06T14:57:19.651" v="21" actId="1076"/>
          <ac:spMkLst>
            <pc:docMk/>
            <pc:sldMk cId="384035517" sldId="333"/>
            <ac:spMk id="4" creationId="{00000000-0000-0000-0000-000000000000}"/>
          </ac:spMkLst>
        </pc:spChg>
        <pc:spChg chg="mod">
          <ac:chgData name="Kristina Hristova" userId="146acd6f-9f96-42f3-a178-472d8ef3f70d" providerId="ADAL" clId="{C8C47152-BF62-49AC-9420-BE9B9C4B480F}" dt="2023-11-06T14:57:10.926" v="19" actId="255"/>
          <ac:spMkLst>
            <pc:docMk/>
            <pc:sldMk cId="384035517" sldId="333"/>
            <ac:spMk id="188421" creationId="{00000000-0000-0000-0000-000000000000}"/>
          </ac:spMkLst>
        </pc:spChg>
        <pc:spChg chg="mod">
          <ac:chgData name="Kristina Hristova" userId="146acd6f-9f96-42f3-a178-472d8ef3f70d" providerId="ADAL" clId="{C8C47152-BF62-49AC-9420-BE9B9C4B480F}" dt="2023-11-06T14:57:18.004" v="20" actId="255"/>
          <ac:spMkLst>
            <pc:docMk/>
            <pc:sldMk cId="384035517" sldId="333"/>
            <ac:spMk id="188422" creationId="{00000000-0000-0000-0000-000000000000}"/>
          </ac:spMkLst>
        </pc:spChg>
      </pc:sldChg>
      <pc:sldChg chg="modSp mod">
        <pc:chgData name="Kristina Hristova" userId="146acd6f-9f96-42f3-a178-472d8ef3f70d" providerId="ADAL" clId="{C8C47152-BF62-49AC-9420-BE9B9C4B480F}" dt="2023-11-06T14:57:52.788" v="30" actId="1076"/>
        <pc:sldMkLst>
          <pc:docMk/>
          <pc:sldMk cId="472873924" sldId="334"/>
        </pc:sldMkLst>
        <pc:spChg chg="mod">
          <ac:chgData name="Kristina Hristova" userId="146acd6f-9f96-42f3-a178-472d8ef3f70d" providerId="ADAL" clId="{C8C47152-BF62-49AC-9420-BE9B9C4B480F}" dt="2023-11-06T14:57:32.253" v="22" actId="255"/>
          <ac:spMkLst>
            <pc:docMk/>
            <pc:sldMk cId="472873924" sldId="334"/>
            <ac:spMk id="2" creationId="{A2C10950-BB29-E47D-8EEB-0883D197347D}"/>
          </ac:spMkLst>
        </pc:spChg>
        <pc:spChg chg="mod">
          <ac:chgData name="Kristina Hristova" userId="146acd6f-9f96-42f3-a178-472d8ef3f70d" providerId="ADAL" clId="{C8C47152-BF62-49AC-9420-BE9B9C4B480F}" dt="2023-11-06T14:57:38.893" v="24" actId="14100"/>
          <ac:spMkLst>
            <pc:docMk/>
            <pc:sldMk cId="472873924" sldId="334"/>
            <ac:spMk id="5" creationId="{00000000-0000-0000-0000-000000000000}"/>
          </ac:spMkLst>
        </pc:spChg>
        <pc:picChg chg="mod">
          <ac:chgData name="Kristina Hristova" userId="146acd6f-9f96-42f3-a178-472d8ef3f70d" providerId="ADAL" clId="{C8C47152-BF62-49AC-9420-BE9B9C4B480F}" dt="2023-11-06T14:57:52.788" v="30" actId="1076"/>
          <ac:picMkLst>
            <pc:docMk/>
            <pc:sldMk cId="472873924" sldId="334"/>
            <ac:picMk id="9" creationId="{00000000-0000-0000-0000-000000000000}"/>
          </ac:picMkLst>
        </pc:picChg>
      </pc:sldChg>
      <pc:sldChg chg="modSp mod">
        <pc:chgData name="Kristina Hristova" userId="146acd6f-9f96-42f3-a178-472d8ef3f70d" providerId="ADAL" clId="{C8C47152-BF62-49AC-9420-BE9B9C4B480F}" dt="2023-11-06T14:58:07.191" v="34" actId="1076"/>
        <pc:sldMkLst>
          <pc:docMk/>
          <pc:sldMk cId="954232255" sldId="335"/>
        </pc:sldMkLst>
        <pc:spChg chg="mod">
          <ac:chgData name="Kristina Hristova" userId="146acd6f-9f96-42f3-a178-472d8ef3f70d" providerId="ADAL" clId="{C8C47152-BF62-49AC-9420-BE9B9C4B480F}" dt="2023-11-06T14:58:07.191" v="34" actId="1076"/>
          <ac:spMkLst>
            <pc:docMk/>
            <pc:sldMk cId="954232255" sldId="335"/>
            <ac:spMk id="2" creationId="{00000000-0000-0000-0000-000000000000}"/>
          </ac:spMkLst>
        </pc:spChg>
        <pc:picChg chg="mod">
          <ac:chgData name="Kristina Hristova" userId="146acd6f-9f96-42f3-a178-472d8ef3f70d" providerId="ADAL" clId="{C8C47152-BF62-49AC-9420-BE9B9C4B480F}" dt="2023-11-06T14:58:02.414" v="33" actId="14100"/>
          <ac:picMkLst>
            <pc:docMk/>
            <pc:sldMk cId="954232255" sldId="335"/>
            <ac:picMk id="4" creationId="{00000000-0000-0000-0000-000000000000}"/>
          </ac:picMkLst>
        </pc:picChg>
      </pc:sldChg>
      <pc:sldChg chg="modSp mod">
        <pc:chgData name="Kristina Hristova" userId="146acd6f-9f96-42f3-a178-472d8ef3f70d" providerId="ADAL" clId="{C8C47152-BF62-49AC-9420-BE9B9C4B480F}" dt="2023-11-06T13:29:55.138" v="4" actId="14100"/>
        <pc:sldMkLst>
          <pc:docMk/>
          <pc:sldMk cId="338194919" sldId="546"/>
        </pc:sldMkLst>
        <pc:spChg chg="mod">
          <ac:chgData name="Kristina Hristova" userId="146acd6f-9f96-42f3-a178-472d8ef3f70d" providerId="ADAL" clId="{C8C47152-BF62-49AC-9420-BE9B9C4B480F}" dt="2023-11-06T13:29:46.641" v="0" actId="113"/>
          <ac:spMkLst>
            <pc:docMk/>
            <pc:sldMk cId="338194919" sldId="546"/>
            <ac:spMk id="4" creationId="{F0B2CB83-1522-B29F-DF04-364C3F498E28}"/>
          </ac:spMkLst>
        </pc:spChg>
        <pc:picChg chg="mod">
          <ac:chgData name="Kristina Hristova" userId="146acd6f-9f96-42f3-a178-472d8ef3f70d" providerId="ADAL" clId="{C8C47152-BF62-49AC-9420-BE9B9C4B480F}" dt="2023-11-06T13:29:55.138" v="4" actId="14100"/>
          <ac:picMkLst>
            <pc:docMk/>
            <pc:sldMk cId="338194919" sldId="546"/>
            <ac:picMk id="3" creationId="{0443D031-06DD-10E3-E8B2-48CE06E58967}"/>
          </ac:picMkLst>
        </pc:picChg>
      </pc:sldChg>
      <pc:sldMasterChg chg="delSp mod">
        <pc:chgData name="Kristina Hristova" userId="146acd6f-9f96-42f3-a178-472d8ef3f70d" providerId="ADAL" clId="{C8C47152-BF62-49AC-9420-BE9B9C4B480F}" dt="2023-11-06T13:30:01.819" v="5" actId="33475"/>
        <pc:sldMasterMkLst>
          <pc:docMk/>
          <pc:sldMasterMk cId="459720850" sldId="2147483648"/>
        </pc:sldMasterMkLst>
        <pc:spChg chg="del">
          <ac:chgData name="Kristina Hristova" userId="146acd6f-9f96-42f3-a178-472d8ef3f70d" providerId="ADAL" clId="{C8C47152-BF62-49AC-9420-BE9B9C4B480F}" dt="2023-11-06T13:30:01.819" v="5" actId="33475"/>
          <ac:spMkLst>
            <pc:docMk/>
            <pc:sldMasterMk cId="459720850" sldId="2147483648"/>
            <ac:spMk id="4" creationId="{A3273FE6-2F25-07CB-E69F-E3A361FD6F23}"/>
          </ac:spMkLst>
        </pc:sp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EA6FAAD-E506-4A60-B5BC-B42CFC067CD9}"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it-IT"/>
        </a:p>
      </dgm:t>
    </dgm:pt>
    <dgm:pt modelId="{3DC95CB2-2C8D-45B4-A860-06C255A7F16F}">
      <dgm:prSet phldrT="[Testo]"/>
      <dgm:spPr/>
      <dgm:t>
        <a:bodyPr/>
        <a:lstStyle/>
        <a:p>
          <a:r>
            <a:rPr lang="it-IT" dirty="0" err="1">
              <a:solidFill>
                <a:srgbClr val="0070C0"/>
              </a:solidFill>
            </a:rPr>
            <a:t>Ecology</a:t>
          </a:r>
          <a:endParaRPr lang="it-IT" dirty="0">
            <a:solidFill>
              <a:srgbClr val="0070C0"/>
            </a:solidFill>
          </a:endParaRPr>
        </a:p>
      </dgm:t>
    </dgm:pt>
    <dgm:pt modelId="{2E3705C0-E9FE-4C6D-97B7-78005202A6C2}" type="parTrans" cxnId="{9CD43FD5-368F-44FB-914A-841C1F5E4A10}">
      <dgm:prSet/>
      <dgm:spPr/>
      <dgm:t>
        <a:bodyPr/>
        <a:lstStyle/>
        <a:p>
          <a:endParaRPr lang="it-IT"/>
        </a:p>
      </dgm:t>
    </dgm:pt>
    <dgm:pt modelId="{14BF0596-A5EA-44BD-88E6-6111E2298A7A}" type="sibTrans" cxnId="{9CD43FD5-368F-44FB-914A-841C1F5E4A10}">
      <dgm:prSet/>
      <dgm:spPr/>
      <dgm:t>
        <a:bodyPr/>
        <a:lstStyle/>
        <a:p>
          <a:endParaRPr lang="it-IT"/>
        </a:p>
      </dgm:t>
    </dgm:pt>
    <dgm:pt modelId="{F8D29CD3-D674-472E-B7C0-DC2BC148EA1E}">
      <dgm:prSet phldrT="[Testo]"/>
      <dgm:spPr/>
      <dgm:t>
        <a:bodyPr/>
        <a:lstStyle/>
        <a:p>
          <a:r>
            <a:rPr lang="it-IT" dirty="0" err="1"/>
            <a:t>Identification</a:t>
          </a:r>
          <a:r>
            <a:rPr lang="it-IT" dirty="0"/>
            <a:t> of </a:t>
          </a:r>
          <a:r>
            <a:rPr lang="it-IT" dirty="0" err="1"/>
            <a:t>functional</a:t>
          </a:r>
          <a:r>
            <a:rPr lang="it-IT" dirty="0"/>
            <a:t> </a:t>
          </a:r>
          <a:r>
            <a:rPr lang="it-IT" dirty="0" err="1"/>
            <a:t>groups</a:t>
          </a:r>
          <a:r>
            <a:rPr lang="it-IT" dirty="0"/>
            <a:t> </a:t>
          </a:r>
          <a:r>
            <a:rPr lang="it-IT" dirty="0" err="1"/>
            <a:t>exposed</a:t>
          </a:r>
          <a:endParaRPr lang="it-IT" dirty="0"/>
        </a:p>
      </dgm:t>
    </dgm:pt>
    <dgm:pt modelId="{9D061601-6932-4E70-81EE-40E6F207A406}" type="parTrans" cxnId="{D9F5572D-398B-4872-86DC-85515A44C763}">
      <dgm:prSet/>
      <dgm:spPr/>
      <dgm:t>
        <a:bodyPr/>
        <a:lstStyle/>
        <a:p>
          <a:endParaRPr lang="it-IT"/>
        </a:p>
      </dgm:t>
    </dgm:pt>
    <dgm:pt modelId="{DEFCB790-61CE-4FC8-AA80-F627A998964C}" type="sibTrans" cxnId="{D9F5572D-398B-4872-86DC-85515A44C763}">
      <dgm:prSet/>
      <dgm:spPr/>
      <dgm:t>
        <a:bodyPr/>
        <a:lstStyle/>
        <a:p>
          <a:endParaRPr lang="it-IT"/>
        </a:p>
      </dgm:t>
    </dgm:pt>
    <dgm:pt modelId="{DB6F8D5E-4F69-4D21-998B-D752557CCE5D}">
      <dgm:prSet phldrT="[Testo]"/>
      <dgm:spPr/>
      <dgm:t>
        <a:bodyPr/>
        <a:lstStyle/>
        <a:p>
          <a:r>
            <a:rPr lang="it-IT" dirty="0" err="1">
              <a:solidFill>
                <a:srgbClr val="0070C0"/>
              </a:solidFill>
            </a:rPr>
            <a:t>Ecology</a:t>
          </a:r>
          <a:endParaRPr lang="it-IT" dirty="0">
            <a:solidFill>
              <a:srgbClr val="0070C0"/>
            </a:solidFill>
          </a:endParaRPr>
        </a:p>
      </dgm:t>
    </dgm:pt>
    <dgm:pt modelId="{7D3EBB9D-79C4-4B36-A914-286216A707B2}" type="parTrans" cxnId="{DCF365E7-8019-42FD-9E12-8CEB8CF044BB}">
      <dgm:prSet/>
      <dgm:spPr/>
      <dgm:t>
        <a:bodyPr/>
        <a:lstStyle/>
        <a:p>
          <a:endParaRPr lang="it-IT"/>
        </a:p>
      </dgm:t>
    </dgm:pt>
    <dgm:pt modelId="{AF2D6AF8-B140-45A5-ACF4-C6F3780088E7}" type="sibTrans" cxnId="{DCF365E7-8019-42FD-9E12-8CEB8CF044BB}">
      <dgm:prSet/>
      <dgm:spPr/>
      <dgm:t>
        <a:bodyPr/>
        <a:lstStyle/>
        <a:p>
          <a:endParaRPr lang="it-IT"/>
        </a:p>
      </dgm:t>
    </dgm:pt>
    <dgm:pt modelId="{1B0F21BA-A0C0-4E54-A876-88097308ACD7}">
      <dgm:prSet phldrT="[Testo]"/>
      <dgm:spPr/>
      <dgm:t>
        <a:bodyPr/>
        <a:lstStyle/>
        <a:p>
          <a:r>
            <a:rPr lang="it-IT" dirty="0"/>
            <a:t>Ranking </a:t>
          </a:r>
          <a:r>
            <a:rPr lang="it-IT" dirty="0" err="1"/>
            <a:t>species</a:t>
          </a:r>
          <a:r>
            <a:rPr lang="it-IT" dirty="0"/>
            <a:t> </a:t>
          </a:r>
          <a:r>
            <a:rPr lang="it-IT" dirty="0" err="1"/>
            <a:t>within</a:t>
          </a:r>
          <a:r>
            <a:rPr lang="it-IT" dirty="0"/>
            <a:t> </a:t>
          </a:r>
          <a:r>
            <a:rPr lang="it-IT" dirty="0" err="1"/>
            <a:t>groups</a:t>
          </a:r>
          <a:endParaRPr lang="it-IT" dirty="0"/>
        </a:p>
      </dgm:t>
    </dgm:pt>
    <dgm:pt modelId="{150E22A6-F00A-40F9-8201-1D810DEED932}" type="parTrans" cxnId="{0713032F-B465-426C-8680-D04BC2898A2A}">
      <dgm:prSet/>
      <dgm:spPr/>
      <dgm:t>
        <a:bodyPr/>
        <a:lstStyle/>
        <a:p>
          <a:endParaRPr lang="it-IT"/>
        </a:p>
      </dgm:t>
    </dgm:pt>
    <dgm:pt modelId="{97D0F0CF-3E1A-478B-8628-2E5F7D98EE26}" type="sibTrans" cxnId="{0713032F-B465-426C-8680-D04BC2898A2A}">
      <dgm:prSet/>
      <dgm:spPr/>
      <dgm:t>
        <a:bodyPr/>
        <a:lstStyle/>
        <a:p>
          <a:endParaRPr lang="it-IT"/>
        </a:p>
      </dgm:t>
    </dgm:pt>
    <dgm:pt modelId="{88D28611-1CE0-4D2B-8277-05A543FC1180}">
      <dgm:prSet phldrT="[Testo]"/>
      <dgm:spPr/>
      <dgm:t>
        <a:bodyPr/>
        <a:lstStyle/>
        <a:p>
          <a:r>
            <a:rPr lang="it-IT" dirty="0" err="1">
              <a:solidFill>
                <a:srgbClr val="0070C0"/>
              </a:solidFill>
            </a:rPr>
            <a:t>Practicality</a:t>
          </a:r>
          <a:endParaRPr lang="it-IT" dirty="0"/>
        </a:p>
      </dgm:t>
    </dgm:pt>
    <dgm:pt modelId="{3FAD1616-AA5C-4394-B053-E373A2F6996A}" type="parTrans" cxnId="{41525EA3-5B01-40C2-8BAB-EFDAF4B77888}">
      <dgm:prSet/>
      <dgm:spPr/>
      <dgm:t>
        <a:bodyPr/>
        <a:lstStyle/>
        <a:p>
          <a:endParaRPr lang="it-IT"/>
        </a:p>
      </dgm:t>
    </dgm:pt>
    <dgm:pt modelId="{C3F59291-EE3E-4257-A53F-7E87379AA8CD}" type="sibTrans" cxnId="{41525EA3-5B01-40C2-8BAB-EFDAF4B77888}">
      <dgm:prSet/>
      <dgm:spPr/>
      <dgm:t>
        <a:bodyPr/>
        <a:lstStyle/>
        <a:p>
          <a:endParaRPr lang="it-IT"/>
        </a:p>
      </dgm:t>
    </dgm:pt>
    <dgm:pt modelId="{1508A5F6-B9CC-4799-A3D9-25123759B02B}">
      <dgm:prSet phldrT="[Testo]"/>
      <dgm:spPr/>
      <dgm:t>
        <a:bodyPr/>
        <a:lstStyle/>
        <a:p>
          <a:r>
            <a:rPr lang="it-IT" dirty="0" err="1"/>
            <a:t>Final</a:t>
          </a:r>
          <a:r>
            <a:rPr lang="it-IT" dirty="0"/>
            <a:t> </a:t>
          </a:r>
          <a:r>
            <a:rPr lang="it-IT" dirty="0" err="1"/>
            <a:t>selection</a:t>
          </a:r>
          <a:r>
            <a:rPr lang="it-IT" dirty="0"/>
            <a:t> of </a:t>
          </a:r>
          <a:r>
            <a:rPr lang="it-IT" dirty="0" err="1"/>
            <a:t>focal</a:t>
          </a:r>
          <a:r>
            <a:rPr lang="it-IT" dirty="0"/>
            <a:t> </a:t>
          </a:r>
          <a:r>
            <a:rPr lang="it-IT" dirty="0" err="1"/>
            <a:t>species</a:t>
          </a:r>
          <a:endParaRPr lang="it-IT" dirty="0"/>
        </a:p>
      </dgm:t>
    </dgm:pt>
    <dgm:pt modelId="{84E81470-5E96-4CBB-8332-E5469F3C3AA8}" type="parTrans" cxnId="{0DD64133-D627-4AF3-BB49-EB668AC0675D}">
      <dgm:prSet/>
      <dgm:spPr/>
      <dgm:t>
        <a:bodyPr/>
        <a:lstStyle/>
        <a:p>
          <a:endParaRPr lang="it-IT"/>
        </a:p>
      </dgm:t>
    </dgm:pt>
    <dgm:pt modelId="{15612805-D5FE-4AB8-9D15-D7044AE0CBCC}" type="sibTrans" cxnId="{0DD64133-D627-4AF3-BB49-EB668AC0675D}">
      <dgm:prSet/>
      <dgm:spPr/>
      <dgm:t>
        <a:bodyPr/>
        <a:lstStyle/>
        <a:p>
          <a:endParaRPr lang="it-IT"/>
        </a:p>
      </dgm:t>
    </dgm:pt>
    <dgm:pt modelId="{6C9442F3-5041-46BB-9A13-63E6F5047130}" type="pres">
      <dgm:prSet presAssocID="{8EA6FAAD-E506-4A60-B5BC-B42CFC067CD9}" presName="linearFlow" presStyleCnt="0">
        <dgm:presLayoutVars>
          <dgm:dir/>
          <dgm:animLvl val="lvl"/>
          <dgm:resizeHandles val="exact"/>
        </dgm:presLayoutVars>
      </dgm:prSet>
      <dgm:spPr/>
    </dgm:pt>
    <dgm:pt modelId="{CE21BD4E-1E5B-4566-9D56-7707276948E5}" type="pres">
      <dgm:prSet presAssocID="{3DC95CB2-2C8D-45B4-A860-06C255A7F16F}" presName="composite" presStyleCnt="0"/>
      <dgm:spPr/>
    </dgm:pt>
    <dgm:pt modelId="{F775CDF8-6210-43BD-9C9F-865E37F14088}" type="pres">
      <dgm:prSet presAssocID="{3DC95CB2-2C8D-45B4-A860-06C255A7F16F}" presName="parentText" presStyleLbl="alignNode1" presStyleIdx="0" presStyleCnt="3">
        <dgm:presLayoutVars>
          <dgm:chMax val="1"/>
          <dgm:bulletEnabled val="1"/>
        </dgm:presLayoutVars>
      </dgm:prSet>
      <dgm:spPr/>
    </dgm:pt>
    <dgm:pt modelId="{15EC8A1F-3E5B-44A9-92DF-84568AE27096}" type="pres">
      <dgm:prSet presAssocID="{3DC95CB2-2C8D-45B4-A860-06C255A7F16F}" presName="descendantText" presStyleLbl="alignAcc1" presStyleIdx="0" presStyleCnt="3">
        <dgm:presLayoutVars>
          <dgm:bulletEnabled val="1"/>
        </dgm:presLayoutVars>
      </dgm:prSet>
      <dgm:spPr/>
    </dgm:pt>
    <dgm:pt modelId="{B2808703-D906-4F73-8701-D4A321505AC2}" type="pres">
      <dgm:prSet presAssocID="{14BF0596-A5EA-44BD-88E6-6111E2298A7A}" presName="sp" presStyleCnt="0"/>
      <dgm:spPr/>
    </dgm:pt>
    <dgm:pt modelId="{C3339058-225C-45BD-B97A-CEBF30BD45C8}" type="pres">
      <dgm:prSet presAssocID="{DB6F8D5E-4F69-4D21-998B-D752557CCE5D}" presName="composite" presStyleCnt="0"/>
      <dgm:spPr/>
    </dgm:pt>
    <dgm:pt modelId="{347E5014-BE2C-435E-B66F-CDB1CE5F8728}" type="pres">
      <dgm:prSet presAssocID="{DB6F8D5E-4F69-4D21-998B-D752557CCE5D}" presName="parentText" presStyleLbl="alignNode1" presStyleIdx="1" presStyleCnt="3">
        <dgm:presLayoutVars>
          <dgm:chMax val="1"/>
          <dgm:bulletEnabled val="1"/>
        </dgm:presLayoutVars>
      </dgm:prSet>
      <dgm:spPr/>
    </dgm:pt>
    <dgm:pt modelId="{314721C0-F031-4B39-B87F-BB7FD637A569}" type="pres">
      <dgm:prSet presAssocID="{DB6F8D5E-4F69-4D21-998B-D752557CCE5D}" presName="descendantText" presStyleLbl="alignAcc1" presStyleIdx="1" presStyleCnt="3">
        <dgm:presLayoutVars>
          <dgm:bulletEnabled val="1"/>
        </dgm:presLayoutVars>
      </dgm:prSet>
      <dgm:spPr/>
    </dgm:pt>
    <dgm:pt modelId="{01EE359E-9E12-497E-BC92-2D04672E758D}" type="pres">
      <dgm:prSet presAssocID="{AF2D6AF8-B140-45A5-ACF4-C6F3780088E7}" presName="sp" presStyleCnt="0"/>
      <dgm:spPr/>
    </dgm:pt>
    <dgm:pt modelId="{80A49D0D-2DED-42D3-82FE-354784FB6C4F}" type="pres">
      <dgm:prSet presAssocID="{88D28611-1CE0-4D2B-8277-05A543FC1180}" presName="composite" presStyleCnt="0"/>
      <dgm:spPr/>
    </dgm:pt>
    <dgm:pt modelId="{A067C271-6F95-42FC-85BA-904F8E17AB62}" type="pres">
      <dgm:prSet presAssocID="{88D28611-1CE0-4D2B-8277-05A543FC1180}" presName="parentText" presStyleLbl="alignNode1" presStyleIdx="2" presStyleCnt="3">
        <dgm:presLayoutVars>
          <dgm:chMax val="1"/>
          <dgm:bulletEnabled val="1"/>
        </dgm:presLayoutVars>
      </dgm:prSet>
      <dgm:spPr/>
    </dgm:pt>
    <dgm:pt modelId="{5F11DD98-3F9C-4F3E-98C4-81142D70A8DC}" type="pres">
      <dgm:prSet presAssocID="{88D28611-1CE0-4D2B-8277-05A543FC1180}" presName="descendantText" presStyleLbl="alignAcc1" presStyleIdx="2" presStyleCnt="3">
        <dgm:presLayoutVars>
          <dgm:bulletEnabled val="1"/>
        </dgm:presLayoutVars>
      </dgm:prSet>
      <dgm:spPr/>
    </dgm:pt>
  </dgm:ptLst>
  <dgm:cxnLst>
    <dgm:cxn modelId="{D9F5572D-398B-4872-86DC-85515A44C763}" srcId="{3DC95CB2-2C8D-45B4-A860-06C255A7F16F}" destId="{F8D29CD3-D674-472E-B7C0-DC2BC148EA1E}" srcOrd="0" destOrd="0" parTransId="{9D061601-6932-4E70-81EE-40E6F207A406}" sibTransId="{DEFCB790-61CE-4FC8-AA80-F627A998964C}"/>
    <dgm:cxn modelId="{0713032F-B465-426C-8680-D04BC2898A2A}" srcId="{DB6F8D5E-4F69-4D21-998B-D752557CCE5D}" destId="{1B0F21BA-A0C0-4E54-A876-88097308ACD7}" srcOrd="0" destOrd="0" parTransId="{150E22A6-F00A-40F9-8201-1D810DEED932}" sibTransId="{97D0F0CF-3E1A-478B-8628-2E5F7D98EE26}"/>
    <dgm:cxn modelId="{0DD64133-D627-4AF3-BB49-EB668AC0675D}" srcId="{88D28611-1CE0-4D2B-8277-05A543FC1180}" destId="{1508A5F6-B9CC-4799-A3D9-25123759B02B}" srcOrd="0" destOrd="0" parTransId="{84E81470-5E96-4CBB-8332-E5469F3C3AA8}" sibTransId="{15612805-D5FE-4AB8-9D15-D7044AE0CBCC}"/>
    <dgm:cxn modelId="{8D12A45E-E70A-4968-8182-B4839E83065F}" type="presOf" srcId="{F8D29CD3-D674-472E-B7C0-DC2BC148EA1E}" destId="{15EC8A1F-3E5B-44A9-92DF-84568AE27096}" srcOrd="0" destOrd="0" presId="urn:microsoft.com/office/officeart/2005/8/layout/chevron2"/>
    <dgm:cxn modelId="{0C268E92-2BD0-45E0-863B-CF600899F5E7}" type="presOf" srcId="{DB6F8D5E-4F69-4D21-998B-D752557CCE5D}" destId="{347E5014-BE2C-435E-B66F-CDB1CE5F8728}" srcOrd="0" destOrd="0" presId="urn:microsoft.com/office/officeart/2005/8/layout/chevron2"/>
    <dgm:cxn modelId="{41525EA3-5B01-40C2-8BAB-EFDAF4B77888}" srcId="{8EA6FAAD-E506-4A60-B5BC-B42CFC067CD9}" destId="{88D28611-1CE0-4D2B-8277-05A543FC1180}" srcOrd="2" destOrd="0" parTransId="{3FAD1616-AA5C-4394-B053-E373A2F6996A}" sibTransId="{C3F59291-EE3E-4257-A53F-7E87379AA8CD}"/>
    <dgm:cxn modelId="{8502D3B7-ACAC-4B8D-9120-DD8EE5FDFEE8}" type="presOf" srcId="{1508A5F6-B9CC-4799-A3D9-25123759B02B}" destId="{5F11DD98-3F9C-4F3E-98C4-81142D70A8DC}" srcOrd="0" destOrd="0" presId="urn:microsoft.com/office/officeart/2005/8/layout/chevron2"/>
    <dgm:cxn modelId="{684005BA-AE2E-4300-A6F1-ACB8332CA19C}" type="presOf" srcId="{3DC95CB2-2C8D-45B4-A860-06C255A7F16F}" destId="{F775CDF8-6210-43BD-9C9F-865E37F14088}" srcOrd="0" destOrd="0" presId="urn:microsoft.com/office/officeart/2005/8/layout/chevron2"/>
    <dgm:cxn modelId="{35EF16BE-DE42-4C8D-A192-360CFB0BC8A6}" type="presOf" srcId="{88D28611-1CE0-4D2B-8277-05A543FC1180}" destId="{A067C271-6F95-42FC-85BA-904F8E17AB62}" srcOrd="0" destOrd="0" presId="urn:microsoft.com/office/officeart/2005/8/layout/chevron2"/>
    <dgm:cxn modelId="{AADF61D3-4171-4B83-9544-4247E96606DB}" type="presOf" srcId="{1B0F21BA-A0C0-4E54-A876-88097308ACD7}" destId="{314721C0-F031-4B39-B87F-BB7FD637A569}" srcOrd="0" destOrd="0" presId="urn:microsoft.com/office/officeart/2005/8/layout/chevron2"/>
    <dgm:cxn modelId="{9CD43FD5-368F-44FB-914A-841C1F5E4A10}" srcId="{8EA6FAAD-E506-4A60-B5BC-B42CFC067CD9}" destId="{3DC95CB2-2C8D-45B4-A860-06C255A7F16F}" srcOrd="0" destOrd="0" parTransId="{2E3705C0-E9FE-4C6D-97B7-78005202A6C2}" sibTransId="{14BF0596-A5EA-44BD-88E6-6111E2298A7A}"/>
    <dgm:cxn modelId="{DCF365E7-8019-42FD-9E12-8CEB8CF044BB}" srcId="{8EA6FAAD-E506-4A60-B5BC-B42CFC067CD9}" destId="{DB6F8D5E-4F69-4D21-998B-D752557CCE5D}" srcOrd="1" destOrd="0" parTransId="{7D3EBB9D-79C4-4B36-A914-286216A707B2}" sibTransId="{AF2D6AF8-B140-45A5-ACF4-C6F3780088E7}"/>
    <dgm:cxn modelId="{278A37E8-8419-4A3B-9AB6-C6BDC501EAFC}" type="presOf" srcId="{8EA6FAAD-E506-4A60-B5BC-B42CFC067CD9}" destId="{6C9442F3-5041-46BB-9A13-63E6F5047130}" srcOrd="0" destOrd="0" presId="urn:microsoft.com/office/officeart/2005/8/layout/chevron2"/>
    <dgm:cxn modelId="{A2262E2A-F5F8-4F69-B1BB-63628B58EDDD}" type="presParOf" srcId="{6C9442F3-5041-46BB-9A13-63E6F5047130}" destId="{CE21BD4E-1E5B-4566-9D56-7707276948E5}" srcOrd="0" destOrd="0" presId="urn:microsoft.com/office/officeart/2005/8/layout/chevron2"/>
    <dgm:cxn modelId="{C30B078B-D349-4CE9-A6CB-ED638F3B2DCD}" type="presParOf" srcId="{CE21BD4E-1E5B-4566-9D56-7707276948E5}" destId="{F775CDF8-6210-43BD-9C9F-865E37F14088}" srcOrd="0" destOrd="0" presId="urn:microsoft.com/office/officeart/2005/8/layout/chevron2"/>
    <dgm:cxn modelId="{A5A5EC94-EC51-4735-95E7-61594073B4DF}" type="presParOf" srcId="{CE21BD4E-1E5B-4566-9D56-7707276948E5}" destId="{15EC8A1F-3E5B-44A9-92DF-84568AE27096}" srcOrd="1" destOrd="0" presId="urn:microsoft.com/office/officeart/2005/8/layout/chevron2"/>
    <dgm:cxn modelId="{06F2C478-F8AA-4B12-A811-5E01A677CCF6}" type="presParOf" srcId="{6C9442F3-5041-46BB-9A13-63E6F5047130}" destId="{B2808703-D906-4F73-8701-D4A321505AC2}" srcOrd="1" destOrd="0" presId="urn:microsoft.com/office/officeart/2005/8/layout/chevron2"/>
    <dgm:cxn modelId="{179DF039-5B67-4914-8DFB-DBD5AC1D51A6}" type="presParOf" srcId="{6C9442F3-5041-46BB-9A13-63E6F5047130}" destId="{C3339058-225C-45BD-B97A-CEBF30BD45C8}" srcOrd="2" destOrd="0" presId="urn:microsoft.com/office/officeart/2005/8/layout/chevron2"/>
    <dgm:cxn modelId="{D3FC6D99-5142-4C65-8853-2215AA301535}" type="presParOf" srcId="{C3339058-225C-45BD-B97A-CEBF30BD45C8}" destId="{347E5014-BE2C-435E-B66F-CDB1CE5F8728}" srcOrd="0" destOrd="0" presId="urn:microsoft.com/office/officeart/2005/8/layout/chevron2"/>
    <dgm:cxn modelId="{49F9C1CD-0841-4362-AAB0-4D1FBE3AFE14}" type="presParOf" srcId="{C3339058-225C-45BD-B97A-CEBF30BD45C8}" destId="{314721C0-F031-4B39-B87F-BB7FD637A569}" srcOrd="1" destOrd="0" presId="urn:microsoft.com/office/officeart/2005/8/layout/chevron2"/>
    <dgm:cxn modelId="{83F33812-4E00-43DC-8A59-22DFE6DA25FD}" type="presParOf" srcId="{6C9442F3-5041-46BB-9A13-63E6F5047130}" destId="{01EE359E-9E12-497E-BC92-2D04672E758D}" srcOrd="3" destOrd="0" presId="urn:microsoft.com/office/officeart/2005/8/layout/chevron2"/>
    <dgm:cxn modelId="{9FB14D02-CA92-4872-B732-080FA138D928}" type="presParOf" srcId="{6C9442F3-5041-46BB-9A13-63E6F5047130}" destId="{80A49D0D-2DED-42D3-82FE-354784FB6C4F}" srcOrd="4" destOrd="0" presId="urn:microsoft.com/office/officeart/2005/8/layout/chevron2"/>
    <dgm:cxn modelId="{D5767030-1207-40F1-A6A6-964D226474E8}" type="presParOf" srcId="{80A49D0D-2DED-42D3-82FE-354784FB6C4F}" destId="{A067C271-6F95-42FC-85BA-904F8E17AB62}" srcOrd="0" destOrd="0" presId="urn:microsoft.com/office/officeart/2005/8/layout/chevron2"/>
    <dgm:cxn modelId="{A67558F5-590D-4385-AFEE-93695E9E44E0}" type="presParOf" srcId="{80A49D0D-2DED-42D3-82FE-354784FB6C4F}" destId="{5F11DD98-3F9C-4F3E-98C4-81142D70A8DC}"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75CDF8-6210-43BD-9C9F-865E37F14088}">
      <dsp:nvSpPr>
        <dsp:cNvPr id="0" name=""/>
        <dsp:cNvSpPr/>
      </dsp:nvSpPr>
      <dsp:spPr>
        <a:xfrm rot="5400000">
          <a:off x="-250294" y="252791"/>
          <a:ext cx="1668627" cy="1168039"/>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it-IT" sz="1800" kern="1200" dirty="0" err="1">
              <a:solidFill>
                <a:srgbClr val="0070C0"/>
              </a:solidFill>
            </a:rPr>
            <a:t>Ecology</a:t>
          </a:r>
          <a:endParaRPr lang="it-IT" sz="1800" kern="1200" dirty="0">
            <a:solidFill>
              <a:srgbClr val="0070C0"/>
            </a:solidFill>
          </a:endParaRPr>
        </a:p>
      </dsp:txBody>
      <dsp:txXfrm rot="-5400000">
        <a:off x="1" y="586517"/>
        <a:ext cx="1168039" cy="500588"/>
      </dsp:txXfrm>
    </dsp:sp>
    <dsp:sp modelId="{15EC8A1F-3E5B-44A9-92DF-84568AE27096}">
      <dsp:nvSpPr>
        <dsp:cNvPr id="0" name=""/>
        <dsp:cNvSpPr/>
      </dsp:nvSpPr>
      <dsp:spPr>
        <a:xfrm rot="5400000">
          <a:off x="3089715" y="-1919178"/>
          <a:ext cx="1084607" cy="4927960"/>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13360" tIns="19050" rIns="19050" bIns="19050" numCol="1" spcCol="1270" anchor="ctr" anchorCtr="0">
          <a:noAutofit/>
        </a:bodyPr>
        <a:lstStyle/>
        <a:p>
          <a:pPr marL="285750" lvl="1" indent="-285750" algn="l" defTabSz="1333500">
            <a:lnSpc>
              <a:spcPct val="90000"/>
            </a:lnSpc>
            <a:spcBef>
              <a:spcPct val="0"/>
            </a:spcBef>
            <a:spcAft>
              <a:spcPct val="15000"/>
            </a:spcAft>
            <a:buChar char="•"/>
          </a:pPr>
          <a:r>
            <a:rPr lang="it-IT" sz="3000" kern="1200" dirty="0" err="1"/>
            <a:t>Identification</a:t>
          </a:r>
          <a:r>
            <a:rPr lang="it-IT" sz="3000" kern="1200" dirty="0"/>
            <a:t> of </a:t>
          </a:r>
          <a:r>
            <a:rPr lang="it-IT" sz="3000" kern="1200" dirty="0" err="1"/>
            <a:t>functional</a:t>
          </a:r>
          <a:r>
            <a:rPr lang="it-IT" sz="3000" kern="1200" dirty="0"/>
            <a:t> </a:t>
          </a:r>
          <a:r>
            <a:rPr lang="it-IT" sz="3000" kern="1200" dirty="0" err="1"/>
            <a:t>groups</a:t>
          </a:r>
          <a:r>
            <a:rPr lang="it-IT" sz="3000" kern="1200" dirty="0"/>
            <a:t> </a:t>
          </a:r>
          <a:r>
            <a:rPr lang="it-IT" sz="3000" kern="1200" dirty="0" err="1"/>
            <a:t>exposed</a:t>
          </a:r>
          <a:endParaRPr lang="it-IT" sz="3000" kern="1200" dirty="0"/>
        </a:p>
      </dsp:txBody>
      <dsp:txXfrm rot="-5400000">
        <a:off x="1168039" y="55444"/>
        <a:ext cx="4875014" cy="978715"/>
      </dsp:txXfrm>
    </dsp:sp>
    <dsp:sp modelId="{347E5014-BE2C-435E-B66F-CDB1CE5F8728}">
      <dsp:nvSpPr>
        <dsp:cNvPr id="0" name=""/>
        <dsp:cNvSpPr/>
      </dsp:nvSpPr>
      <dsp:spPr>
        <a:xfrm rot="5400000">
          <a:off x="-250294" y="1728124"/>
          <a:ext cx="1668627" cy="1168039"/>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it-IT" sz="1800" kern="1200" dirty="0" err="1">
              <a:solidFill>
                <a:srgbClr val="0070C0"/>
              </a:solidFill>
            </a:rPr>
            <a:t>Ecology</a:t>
          </a:r>
          <a:endParaRPr lang="it-IT" sz="1800" kern="1200" dirty="0">
            <a:solidFill>
              <a:srgbClr val="0070C0"/>
            </a:solidFill>
          </a:endParaRPr>
        </a:p>
      </dsp:txBody>
      <dsp:txXfrm rot="-5400000">
        <a:off x="1" y="2061850"/>
        <a:ext cx="1168039" cy="500588"/>
      </dsp:txXfrm>
    </dsp:sp>
    <dsp:sp modelId="{314721C0-F031-4B39-B87F-BB7FD637A569}">
      <dsp:nvSpPr>
        <dsp:cNvPr id="0" name=""/>
        <dsp:cNvSpPr/>
      </dsp:nvSpPr>
      <dsp:spPr>
        <a:xfrm rot="5400000">
          <a:off x="3089715" y="-443846"/>
          <a:ext cx="1084607" cy="4927960"/>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13360" tIns="19050" rIns="19050" bIns="19050" numCol="1" spcCol="1270" anchor="ctr" anchorCtr="0">
          <a:noAutofit/>
        </a:bodyPr>
        <a:lstStyle/>
        <a:p>
          <a:pPr marL="285750" lvl="1" indent="-285750" algn="l" defTabSz="1333500">
            <a:lnSpc>
              <a:spcPct val="90000"/>
            </a:lnSpc>
            <a:spcBef>
              <a:spcPct val="0"/>
            </a:spcBef>
            <a:spcAft>
              <a:spcPct val="15000"/>
            </a:spcAft>
            <a:buChar char="•"/>
          </a:pPr>
          <a:r>
            <a:rPr lang="it-IT" sz="3000" kern="1200" dirty="0"/>
            <a:t>Ranking </a:t>
          </a:r>
          <a:r>
            <a:rPr lang="it-IT" sz="3000" kern="1200" dirty="0" err="1"/>
            <a:t>species</a:t>
          </a:r>
          <a:r>
            <a:rPr lang="it-IT" sz="3000" kern="1200" dirty="0"/>
            <a:t> </a:t>
          </a:r>
          <a:r>
            <a:rPr lang="it-IT" sz="3000" kern="1200" dirty="0" err="1"/>
            <a:t>within</a:t>
          </a:r>
          <a:r>
            <a:rPr lang="it-IT" sz="3000" kern="1200" dirty="0"/>
            <a:t> </a:t>
          </a:r>
          <a:r>
            <a:rPr lang="it-IT" sz="3000" kern="1200" dirty="0" err="1"/>
            <a:t>groups</a:t>
          </a:r>
          <a:endParaRPr lang="it-IT" sz="3000" kern="1200" dirty="0"/>
        </a:p>
      </dsp:txBody>
      <dsp:txXfrm rot="-5400000">
        <a:off x="1168039" y="1530776"/>
        <a:ext cx="4875014" cy="978715"/>
      </dsp:txXfrm>
    </dsp:sp>
    <dsp:sp modelId="{A067C271-6F95-42FC-85BA-904F8E17AB62}">
      <dsp:nvSpPr>
        <dsp:cNvPr id="0" name=""/>
        <dsp:cNvSpPr/>
      </dsp:nvSpPr>
      <dsp:spPr>
        <a:xfrm rot="5400000">
          <a:off x="-250294" y="3203457"/>
          <a:ext cx="1668627" cy="1168039"/>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it-IT" sz="1800" kern="1200" dirty="0" err="1">
              <a:solidFill>
                <a:srgbClr val="0070C0"/>
              </a:solidFill>
            </a:rPr>
            <a:t>Practicality</a:t>
          </a:r>
          <a:endParaRPr lang="it-IT" sz="1800" kern="1200" dirty="0"/>
        </a:p>
      </dsp:txBody>
      <dsp:txXfrm rot="-5400000">
        <a:off x="1" y="3537183"/>
        <a:ext cx="1168039" cy="500588"/>
      </dsp:txXfrm>
    </dsp:sp>
    <dsp:sp modelId="{5F11DD98-3F9C-4F3E-98C4-81142D70A8DC}">
      <dsp:nvSpPr>
        <dsp:cNvPr id="0" name=""/>
        <dsp:cNvSpPr/>
      </dsp:nvSpPr>
      <dsp:spPr>
        <a:xfrm rot="5400000">
          <a:off x="3089715" y="1031486"/>
          <a:ext cx="1084607" cy="4927960"/>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13360" tIns="19050" rIns="19050" bIns="19050" numCol="1" spcCol="1270" anchor="ctr" anchorCtr="0">
          <a:noAutofit/>
        </a:bodyPr>
        <a:lstStyle/>
        <a:p>
          <a:pPr marL="285750" lvl="1" indent="-285750" algn="l" defTabSz="1333500">
            <a:lnSpc>
              <a:spcPct val="90000"/>
            </a:lnSpc>
            <a:spcBef>
              <a:spcPct val="0"/>
            </a:spcBef>
            <a:spcAft>
              <a:spcPct val="15000"/>
            </a:spcAft>
            <a:buChar char="•"/>
          </a:pPr>
          <a:r>
            <a:rPr lang="it-IT" sz="3000" kern="1200" dirty="0" err="1"/>
            <a:t>Final</a:t>
          </a:r>
          <a:r>
            <a:rPr lang="it-IT" sz="3000" kern="1200" dirty="0"/>
            <a:t> </a:t>
          </a:r>
          <a:r>
            <a:rPr lang="it-IT" sz="3000" kern="1200" dirty="0" err="1"/>
            <a:t>selection</a:t>
          </a:r>
          <a:r>
            <a:rPr lang="it-IT" sz="3000" kern="1200" dirty="0"/>
            <a:t> of </a:t>
          </a:r>
          <a:r>
            <a:rPr lang="it-IT" sz="3000" kern="1200" dirty="0" err="1"/>
            <a:t>focal</a:t>
          </a:r>
          <a:r>
            <a:rPr lang="it-IT" sz="3000" kern="1200" dirty="0"/>
            <a:t> </a:t>
          </a:r>
          <a:r>
            <a:rPr lang="it-IT" sz="3000" kern="1200" dirty="0" err="1"/>
            <a:t>species</a:t>
          </a:r>
          <a:endParaRPr lang="it-IT" sz="3000" kern="1200" dirty="0"/>
        </a:p>
      </dsp:txBody>
      <dsp:txXfrm rot="-5400000">
        <a:off x="1168039" y="3006108"/>
        <a:ext cx="4875014" cy="978715"/>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A939EFE-0303-44F6-9A16-FD3B5E015DB1}" type="datetimeFigureOut">
              <a:rPr lang="en-GB" smtClean="0"/>
              <a:t>06/11/2023</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4F04766-77AF-4EBE-9704-229FD5F6AD6A}" type="slidenum">
              <a:rPr lang="en-GB" smtClean="0"/>
              <a:t>‹#›</a:t>
            </a:fld>
            <a:endParaRPr lang="en-GB"/>
          </a:p>
        </p:txBody>
      </p:sp>
    </p:spTree>
    <p:extLst>
      <p:ext uri="{BB962C8B-B14F-4D97-AF65-F5344CB8AC3E}">
        <p14:creationId xmlns:p14="http://schemas.microsoft.com/office/powerpoint/2010/main" val="378898812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B926D1-0013-4A80-B64E-9D824EE65210}" type="datetimeFigureOut">
              <a:rPr lang="en-GB" smtClean="0"/>
              <a:t>06/11/2023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CF2995-AB43-4B7C-B8CD-9DC7C3692A9C}" type="slidenum">
              <a:rPr lang="en-GB" smtClean="0"/>
              <a:t>‹#›</a:t>
            </a:fld>
            <a:endParaRPr lang="en-GB"/>
          </a:p>
        </p:txBody>
      </p:sp>
    </p:spTree>
    <p:extLst>
      <p:ext uri="{BB962C8B-B14F-4D97-AF65-F5344CB8AC3E}">
        <p14:creationId xmlns:p14="http://schemas.microsoft.com/office/powerpoint/2010/main" val="146078466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myintracomm.ec.europa.eu/corp/intellectual-property/Documents/2019_Reuse-guidelines(CC-BY).pdf"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59CF2995-AB43-4B7C-B8CD-9DC7C3692A9C}" type="slidenum">
              <a:rPr lang="en-GB" smtClean="0"/>
              <a:t>1</a:t>
            </a:fld>
            <a:endParaRPr lang="en-GB"/>
          </a:p>
        </p:txBody>
      </p:sp>
    </p:spTree>
    <p:extLst>
      <p:ext uri="{BB962C8B-B14F-4D97-AF65-F5344CB8AC3E}">
        <p14:creationId xmlns:p14="http://schemas.microsoft.com/office/powerpoint/2010/main" val="13554079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it-IT" altLang="it-IT"/>
          </a:p>
        </p:txBody>
      </p:sp>
      <p:sp>
        <p:nvSpPr>
          <p:cNvPr id="48132" name="Segnaposto numero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286559CA-416F-40F2-97FF-60195FBD5CE9}" type="slidenum">
              <a:rPr lang="it-IT" altLang="it-IT" smtClean="0">
                <a:cs typeface="Arial" pitchFamily="34" charset="0"/>
              </a:rPr>
              <a:pPr eaLnBrk="1" hangingPunct="1">
                <a:spcBef>
                  <a:spcPct val="0"/>
                </a:spcBef>
              </a:pPr>
              <a:t>11</a:t>
            </a:fld>
            <a:endParaRPr lang="it-IT" altLang="it-IT">
              <a:cs typeface="Arial" pitchFamily="34" charset="0"/>
            </a:endParaRPr>
          </a:p>
        </p:txBody>
      </p:sp>
    </p:spTree>
    <p:extLst>
      <p:ext uri="{BB962C8B-B14F-4D97-AF65-F5344CB8AC3E}">
        <p14:creationId xmlns:p14="http://schemas.microsoft.com/office/powerpoint/2010/main" val="745262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txBox="1">
            <a:spLocks noGrp="1" noChangeArrowheads="1"/>
          </p:cNvSpPr>
          <p:nvPr/>
        </p:nvSpPr>
        <p:spPr bwMode="auto">
          <a:xfrm>
            <a:off x="3883852" y="8685331"/>
            <a:ext cx="297254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Trebuchet MS" pitchFamily="34" charset="0"/>
                <a:ea typeface="MS PGothic" pitchFamily="34" charset="-128"/>
              </a:defRPr>
            </a:lvl1pPr>
            <a:lvl2pPr marL="742950" indent="-285750" eaLnBrk="0" hangingPunct="0">
              <a:defRPr sz="2400">
                <a:solidFill>
                  <a:schemeClr val="tx1"/>
                </a:solidFill>
                <a:latin typeface="Trebuchet MS" pitchFamily="34" charset="0"/>
                <a:ea typeface="MS PGothic" pitchFamily="34" charset="-128"/>
              </a:defRPr>
            </a:lvl2pPr>
            <a:lvl3pPr marL="1143000" indent="-228600" eaLnBrk="0" hangingPunct="0">
              <a:defRPr sz="2400">
                <a:solidFill>
                  <a:schemeClr val="tx1"/>
                </a:solidFill>
                <a:latin typeface="Trebuchet MS" pitchFamily="34" charset="0"/>
                <a:ea typeface="MS PGothic" pitchFamily="34" charset="-128"/>
              </a:defRPr>
            </a:lvl3pPr>
            <a:lvl4pPr marL="1600200" indent="-228600" eaLnBrk="0" hangingPunct="0">
              <a:defRPr sz="2400">
                <a:solidFill>
                  <a:schemeClr val="tx1"/>
                </a:solidFill>
                <a:latin typeface="Trebuchet MS" pitchFamily="34" charset="0"/>
                <a:ea typeface="MS PGothic" pitchFamily="34" charset="-128"/>
              </a:defRPr>
            </a:lvl4pPr>
            <a:lvl5pPr marL="2057400" indent="-228600" eaLnBrk="0" hangingPunct="0">
              <a:defRPr sz="2400">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Trebuchet MS" pitchFamily="34" charset="0"/>
                <a:ea typeface="MS PGothic" pitchFamily="34" charset="-128"/>
              </a:defRPr>
            </a:lvl9pPr>
          </a:lstStyle>
          <a:p>
            <a:pPr algn="r" eaLnBrk="1" hangingPunct="1"/>
            <a:fld id="{3BF85393-A667-43C8-B779-D7565EE46F0B}" type="slidenum">
              <a:rPr lang="it-IT" altLang="it-IT" sz="1200">
                <a:latin typeface="Arial" pitchFamily="34" charset="0"/>
              </a:rPr>
              <a:pPr algn="r" eaLnBrk="1" hangingPunct="1"/>
              <a:t>20</a:t>
            </a:fld>
            <a:endParaRPr lang="it-IT" altLang="it-IT" sz="1200">
              <a:latin typeface="Arial" pitchFamily="34" charset="0"/>
            </a:endParaRPr>
          </a:p>
        </p:txBody>
      </p:sp>
      <p:sp>
        <p:nvSpPr>
          <p:cNvPr id="90115" name="Rectangle 2"/>
          <p:cNvSpPr>
            <a:spLocks noGrp="1" noRot="1" noChangeAspect="1" noChangeArrowheads="1" noTextEdit="1"/>
          </p:cNvSpPr>
          <p:nvPr>
            <p:ph type="sldImg"/>
          </p:nvPr>
        </p:nvSpPr>
        <p:spPr>
          <a:xfrm>
            <a:off x="382588" y="685800"/>
            <a:ext cx="6094412" cy="3429000"/>
          </a:xfrm>
          <a:ln/>
        </p:spPr>
      </p:sp>
      <p:sp>
        <p:nvSpPr>
          <p:cNvPr id="901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it-IT" altLang="it-IT">
                <a:latin typeface="Arial" pitchFamily="34" charset="0"/>
              </a:rPr>
              <a:t>I dati derivanti dal campionamento qualitativo di Lepidotteri e Coleotteri Coccinellidi sono stati riuniti in una banca dati digitale. Il Database sui Lepidotteri e Coleotteri Coccinellidi costituisce il principale prodotto di questo lavoro di tesi. Il Database è uno strumento versatile che trova impiego in diversi ambiti: dalla formulazione di una lista faunistica, alla messa a punto di un sistema di supporto per la valutazione dell’esposizione dell’artropodofauna all’azione di stressor ambientali.</a:t>
            </a:r>
          </a:p>
          <a:p>
            <a:pPr eaLnBrk="1" hangingPunct="1"/>
            <a:endParaRPr lang="it-IT" altLang="it-IT">
              <a:latin typeface="Arial" pitchFamily="34" charset="0"/>
            </a:endParaRPr>
          </a:p>
          <a:p>
            <a:pPr eaLnBrk="1" hangingPunct="1"/>
            <a:r>
              <a:rPr lang="it-IT" altLang="it-IT">
                <a:latin typeface="Arial" pitchFamily="34" charset="0"/>
              </a:rPr>
              <a:t>Il database gira su piattaforma Excel, previa attivazione delle macro. All’apertura si presenta con un menù semplice e intuitivo che consente di saltare da un foglio all’altro sfruttando i tasti omonimi. Il database si articola implicitamente in tre sezioni, ad ognuna delle quali è associata una fase operativa sequenziale: compilazione (fase I), caricamento (fase II) ed elaborazione dati (fase III). </a:t>
            </a:r>
          </a:p>
        </p:txBody>
      </p:sp>
    </p:spTree>
    <p:extLst>
      <p:ext uri="{BB962C8B-B14F-4D97-AF65-F5344CB8AC3E}">
        <p14:creationId xmlns:p14="http://schemas.microsoft.com/office/powerpoint/2010/main" val="39499880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883852" y="8685331"/>
            <a:ext cx="297254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Trebuchet MS" pitchFamily="34" charset="0"/>
                <a:ea typeface="MS PGothic" pitchFamily="34" charset="-128"/>
              </a:defRPr>
            </a:lvl1pPr>
            <a:lvl2pPr marL="742950" indent="-285750" eaLnBrk="0" hangingPunct="0">
              <a:defRPr sz="2400">
                <a:solidFill>
                  <a:schemeClr val="tx1"/>
                </a:solidFill>
                <a:latin typeface="Trebuchet MS" pitchFamily="34" charset="0"/>
                <a:ea typeface="MS PGothic" pitchFamily="34" charset="-128"/>
              </a:defRPr>
            </a:lvl2pPr>
            <a:lvl3pPr marL="1143000" indent="-228600" eaLnBrk="0" hangingPunct="0">
              <a:defRPr sz="2400">
                <a:solidFill>
                  <a:schemeClr val="tx1"/>
                </a:solidFill>
                <a:latin typeface="Trebuchet MS" pitchFamily="34" charset="0"/>
                <a:ea typeface="MS PGothic" pitchFamily="34" charset="-128"/>
              </a:defRPr>
            </a:lvl3pPr>
            <a:lvl4pPr marL="1600200" indent="-228600" eaLnBrk="0" hangingPunct="0">
              <a:defRPr sz="2400">
                <a:solidFill>
                  <a:schemeClr val="tx1"/>
                </a:solidFill>
                <a:latin typeface="Trebuchet MS" pitchFamily="34" charset="0"/>
                <a:ea typeface="MS PGothic" pitchFamily="34" charset="-128"/>
              </a:defRPr>
            </a:lvl4pPr>
            <a:lvl5pPr marL="2057400" indent="-228600" eaLnBrk="0" hangingPunct="0">
              <a:defRPr sz="2400">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Trebuchet MS" pitchFamily="34" charset="0"/>
                <a:ea typeface="MS PGothic" pitchFamily="34" charset="-128"/>
              </a:defRPr>
            </a:lvl9pPr>
          </a:lstStyle>
          <a:p>
            <a:pPr algn="r" eaLnBrk="1" hangingPunct="1"/>
            <a:fld id="{BD37F779-565E-456E-B0C4-8A89AB0A0EE7}" type="slidenum">
              <a:rPr lang="it-IT" altLang="it-IT" sz="1200">
                <a:latin typeface="Arial" pitchFamily="34" charset="0"/>
              </a:rPr>
              <a:pPr algn="r" eaLnBrk="1" hangingPunct="1"/>
              <a:t>23</a:t>
            </a:fld>
            <a:endParaRPr lang="it-IT" altLang="it-IT" sz="1200">
              <a:latin typeface="Arial" pitchFamily="34" charset="0"/>
            </a:endParaRPr>
          </a:p>
        </p:txBody>
      </p:sp>
      <p:sp>
        <p:nvSpPr>
          <p:cNvPr id="92163" name="Rectangle 2"/>
          <p:cNvSpPr>
            <a:spLocks noGrp="1" noRot="1" noChangeAspect="1" noChangeArrowheads="1" noTextEdit="1"/>
          </p:cNvSpPr>
          <p:nvPr>
            <p:ph type="sldImg"/>
          </p:nvPr>
        </p:nvSpPr>
        <p:spPr>
          <a:xfrm>
            <a:off x="382588" y="685800"/>
            <a:ext cx="6094412" cy="3429000"/>
          </a:xfrm>
          <a:ln/>
        </p:spPr>
      </p:sp>
      <p:sp>
        <p:nvSpPr>
          <p:cNvPr id="921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it-IT" altLang="it-IT">
                <a:latin typeface="Arial" pitchFamily="34" charset="0"/>
              </a:rPr>
              <a:t>Un potenziale rischio per le larve di Lepidotteri non bersaglio esposte a piante geneticamente modificate che esprimono tossine Cry1, deriva dall'ingestione di polline GM depositato sulle piante ospiti degli insetti non-target (BEETLE report, 2009). Sulla base di tale assunto, in questo lavoro si ipotizza che PGM di colza o di mais vengano coltivate in prossimità dell’area protetta Costa Ionica – Foce Bradano.</a:t>
            </a:r>
          </a:p>
          <a:p>
            <a:pPr eaLnBrk="1" hangingPunct="1"/>
            <a:r>
              <a:rPr lang="it-IT" altLang="it-IT">
                <a:latin typeface="Arial" pitchFamily="34" charset="0"/>
              </a:rPr>
              <a:t>Stima del lasso temporale durante il quale si registra una possibile esposizione dell’artropodofauna non-target al polline GM di colza e mais.</a:t>
            </a:r>
          </a:p>
          <a:p>
            <a:pPr eaLnBrk="1" hangingPunct="1"/>
            <a:r>
              <a:rPr lang="it-IT" altLang="it-IT">
                <a:latin typeface="Arial" pitchFamily="34" charset="0"/>
              </a:rPr>
              <a:t>Grazie al controllo incrociato dei risultati dei monitoraggi ambientali con i periodi di fioritura delle colture considerate (mais e colza) si può evincere quali sono le specie potenzialmente più esposte nell’area.</a:t>
            </a:r>
          </a:p>
        </p:txBody>
      </p:sp>
    </p:spTree>
    <p:extLst>
      <p:ext uri="{BB962C8B-B14F-4D97-AF65-F5344CB8AC3E}">
        <p14:creationId xmlns:p14="http://schemas.microsoft.com/office/powerpoint/2010/main" val="16645192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txBox="1">
            <a:spLocks noGrp="1" noChangeArrowheads="1"/>
          </p:cNvSpPr>
          <p:nvPr/>
        </p:nvSpPr>
        <p:spPr bwMode="auto">
          <a:xfrm>
            <a:off x="3883852" y="8685331"/>
            <a:ext cx="297254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Trebuchet MS" pitchFamily="34" charset="0"/>
                <a:ea typeface="MS PGothic" pitchFamily="34" charset="-128"/>
              </a:defRPr>
            </a:lvl1pPr>
            <a:lvl2pPr marL="742950" indent="-285750" eaLnBrk="0" hangingPunct="0">
              <a:defRPr sz="2400">
                <a:solidFill>
                  <a:schemeClr val="tx1"/>
                </a:solidFill>
                <a:latin typeface="Trebuchet MS" pitchFamily="34" charset="0"/>
                <a:ea typeface="MS PGothic" pitchFamily="34" charset="-128"/>
              </a:defRPr>
            </a:lvl2pPr>
            <a:lvl3pPr marL="1143000" indent="-228600" eaLnBrk="0" hangingPunct="0">
              <a:defRPr sz="2400">
                <a:solidFill>
                  <a:schemeClr val="tx1"/>
                </a:solidFill>
                <a:latin typeface="Trebuchet MS" pitchFamily="34" charset="0"/>
                <a:ea typeface="MS PGothic" pitchFamily="34" charset="-128"/>
              </a:defRPr>
            </a:lvl3pPr>
            <a:lvl4pPr marL="1600200" indent="-228600" eaLnBrk="0" hangingPunct="0">
              <a:defRPr sz="2400">
                <a:solidFill>
                  <a:schemeClr val="tx1"/>
                </a:solidFill>
                <a:latin typeface="Trebuchet MS" pitchFamily="34" charset="0"/>
                <a:ea typeface="MS PGothic" pitchFamily="34" charset="-128"/>
              </a:defRPr>
            </a:lvl4pPr>
            <a:lvl5pPr marL="2057400" indent="-228600" eaLnBrk="0" hangingPunct="0">
              <a:defRPr sz="2400">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Trebuchet MS" pitchFamily="34" charset="0"/>
                <a:ea typeface="MS PGothic" pitchFamily="34" charset="-128"/>
              </a:defRPr>
            </a:lvl9pPr>
          </a:lstStyle>
          <a:p>
            <a:pPr algn="r" eaLnBrk="1" hangingPunct="1"/>
            <a:fld id="{5BA887CC-3ADB-4DD9-83B5-B057525A1594}" type="slidenum">
              <a:rPr lang="it-IT" altLang="it-IT" sz="1200">
                <a:latin typeface="Arial" pitchFamily="34" charset="0"/>
              </a:rPr>
              <a:pPr algn="r" eaLnBrk="1" hangingPunct="1"/>
              <a:t>24</a:t>
            </a:fld>
            <a:endParaRPr lang="it-IT" altLang="it-IT" sz="1200">
              <a:latin typeface="Arial" pitchFamily="34" charset="0"/>
            </a:endParaRPr>
          </a:p>
        </p:txBody>
      </p:sp>
      <p:sp>
        <p:nvSpPr>
          <p:cNvPr id="91139" name="Rectangle 2"/>
          <p:cNvSpPr>
            <a:spLocks noGrp="1" noRot="1" noChangeAspect="1" noChangeArrowheads="1" noTextEdit="1"/>
          </p:cNvSpPr>
          <p:nvPr>
            <p:ph type="sldImg"/>
          </p:nvPr>
        </p:nvSpPr>
        <p:spPr>
          <a:xfrm>
            <a:off x="382588" y="685800"/>
            <a:ext cx="6094412" cy="3429000"/>
          </a:xfrm>
          <a:ln/>
        </p:spPr>
      </p:sp>
      <p:sp>
        <p:nvSpPr>
          <p:cNvPr id="911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dirty="0">
              <a:latin typeface="Arial" pitchFamily="34" charset="0"/>
            </a:endParaRPr>
          </a:p>
        </p:txBody>
      </p:sp>
    </p:spTree>
    <p:extLst>
      <p:ext uri="{BB962C8B-B14F-4D97-AF65-F5344CB8AC3E}">
        <p14:creationId xmlns:p14="http://schemas.microsoft.com/office/powerpoint/2010/main" val="35081089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7"/>
          <p:cNvSpPr txBox="1">
            <a:spLocks noGrp="1" noChangeArrowheads="1"/>
          </p:cNvSpPr>
          <p:nvPr/>
        </p:nvSpPr>
        <p:spPr bwMode="auto">
          <a:xfrm>
            <a:off x="3887530" y="8685878"/>
            <a:ext cx="2970470" cy="458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4399" tIns="42200" rIns="84399" bIns="42200" anchor="b"/>
          <a:lstStyle>
            <a:lvl1pPr>
              <a:defRPr sz="2400" b="1">
                <a:solidFill>
                  <a:schemeClr val="tx1"/>
                </a:solidFill>
                <a:latin typeface="Verdana" pitchFamily="34" charset="0"/>
                <a:ea typeface="MS Pゴシック"/>
                <a:cs typeface="MS Pゴシック"/>
              </a:defRPr>
            </a:lvl1pPr>
            <a:lvl2pPr marL="742950" indent="-285750">
              <a:defRPr sz="2400" b="1">
                <a:solidFill>
                  <a:schemeClr val="tx1"/>
                </a:solidFill>
                <a:latin typeface="Verdana" pitchFamily="34" charset="0"/>
                <a:ea typeface="MS Pゴシック"/>
                <a:cs typeface="MS Pゴシック"/>
              </a:defRPr>
            </a:lvl2pPr>
            <a:lvl3pPr marL="1143000" indent="-228600">
              <a:defRPr sz="2400" b="1">
                <a:solidFill>
                  <a:schemeClr val="tx1"/>
                </a:solidFill>
                <a:latin typeface="Verdana" pitchFamily="34" charset="0"/>
                <a:ea typeface="MS Pゴシック"/>
                <a:cs typeface="MS Pゴシック"/>
              </a:defRPr>
            </a:lvl3pPr>
            <a:lvl4pPr marL="1600200" indent="-228600">
              <a:defRPr sz="2400" b="1">
                <a:solidFill>
                  <a:schemeClr val="tx1"/>
                </a:solidFill>
                <a:latin typeface="Verdana" pitchFamily="34" charset="0"/>
                <a:ea typeface="MS Pゴシック"/>
                <a:cs typeface="MS Pゴシック"/>
              </a:defRPr>
            </a:lvl4pPr>
            <a:lvl5pPr marL="2057400" indent="-228600">
              <a:defRPr sz="2400" b="1">
                <a:solidFill>
                  <a:schemeClr val="tx1"/>
                </a:solidFill>
                <a:latin typeface="Verdana" pitchFamily="34" charset="0"/>
                <a:ea typeface="MS Pゴシック"/>
                <a:cs typeface="MS Pゴシック"/>
              </a:defRPr>
            </a:lvl5pPr>
            <a:lvl6pPr marL="2514600" indent="-228600" eaLnBrk="0" fontAlgn="base" hangingPunct="0">
              <a:spcBef>
                <a:spcPct val="0"/>
              </a:spcBef>
              <a:spcAft>
                <a:spcPct val="0"/>
              </a:spcAft>
              <a:defRPr sz="2400" b="1">
                <a:solidFill>
                  <a:schemeClr val="tx1"/>
                </a:solidFill>
                <a:latin typeface="Verdana" pitchFamily="34" charset="0"/>
                <a:ea typeface="MS Pゴシック"/>
                <a:cs typeface="MS Pゴシック"/>
              </a:defRPr>
            </a:lvl6pPr>
            <a:lvl7pPr marL="2971800" indent="-228600" eaLnBrk="0" fontAlgn="base" hangingPunct="0">
              <a:spcBef>
                <a:spcPct val="0"/>
              </a:spcBef>
              <a:spcAft>
                <a:spcPct val="0"/>
              </a:spcAft>
              <a:defRPr sz="2400" b="1">
                <a:solidFill>
                  <a:schemeClr val="tx1"/>
                </a:solidFill>
                <a:latin typeface="Verdana" pitchFamily="34" charset="0"/>
                <a:ea typeface="MS Pゴシック"/>
                <a:cs typeface="MS Pゴシック"/>
              </a:defRPr>
            </a:lvl7pPr>
            <a:lvl8pPr marL="3429000" indent="-228600" eaLnBrk="0" fontAlgn="base" hangingPunct="0">
              <a:spcBef>
                <a:spcPct val="0"/>
              </a:spcBef>
              <a:spcAft>
                <a:spcPct val="0"/>
              </a:spcAft>
              <a:defRPr sz="2400" b="1">
                <a:solidFill>
                  <a:schemeClr val="tx1"/>
                </a:solidFill>
                <a:latin typeface="Verdana" pitchFamily="34" charset="0"/>
                <a:ea typeface="MS Pゴシック"/>
                <a:cs typeface="MS Pゴシック"/>
              </a:defRPr>
            </a:lvl8pPr>
            <a:lvl9pPr marL="3886200" indent="-228600" eaLnBrk="0" fontAlgn="base" hangingPunct="0">
              <a:spcBef>
                <a:spcPct val="0"/>
              </a:spcBef>
              <a:spcAft>
                <a:spcPct val="0"/>
              </a:spcAft>
              <a:defRPr sz="2400" b="1">
                <a:solidFill>
                  <a:schemeClr val="tx1"/>
                </a:solidFill>
                <a:latin typeface="Verdana" pitchFamily="34" charset="0"/>
                <a:ea typeface="MS Pゴシック"/>
                <a:cs typeface="MS Pゴシック"/>
              </a:defRPr>
            </a:lvl9pPr>
          </a:lstStyle>
          <a:p>
            <a:pPr algn="r"/>
            <a:fld id="{B65FB5A1-4239-40B3-AD89-4143C0C09FDD}" type="slidenum">
              <a:rPr lang="en-US" altLang="it-IT" sz="1100" b="0">
                <a:solidFill>
                  <a:prstClr val="black"/>
                </a:solidFill>
                <a:latin typeface="Times New Roman" pitchFamily="18" charset="0"/>
              </a:rPr>
              <a:pPr algn="r"/>
              <a:t>27</a:t>
            </a:fld>
            <a:endParaRPr lang="en-US" altLang="it-IT" sz="1100" b="0">
              <a:solidFill>
                <a:prstClr val="black"/>
              </a:solidFill>
              <a:latin typeface="Times New Roman" pitchFamily="18" charset="0"/>
            </a:endParaRPr>
          </a:p>
        </p:txBody>
      </p:sp>
      <p:sp>
        <p:nvSpPr>
          <p:cNvPr id="223235" name="Rectangle 2"/>
          <p:cNvSpPr>
            <a:spLocks noGrp="1" noRot="1" noChangeAspect="1" noChangeArrowheads="1" noTextEdit="1"/>
          </p:cNvSpPr>
          <p:nvPr>
            <p:ph type="sldImg"/>
          </p:nvPr>
        </p:nvSpPr>
        <p:spPr>
          <a:xfrm>
            <a:off x="382588" y="685800"/>
            <a:ext cx="6094412" cy="3429000"/>
          </a:xfrm>
          <a:ln/>
        </p:spPr>
      </p:sp>
      <p:sp>
        <p:nvSpPr>
          <p:cNvPr id="223236" name="Rectangle 3"/>
          <p:cNvSpPr>
            <a:spLocks noGrp="1" noChangeArrowheads="1"/>
          </p:cNvSpPr>
          <p:nvPr>
            <p:ph type="body" idx="1"/>
          </p:nvPr>
        </p:nvSpPr>
        <p:spPr>
          <a:xfrm>
            <a:off x="913991" y="4341522"/>
            <a:ext cx="5030018" cy="411600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4399" tIns="42200" rIns="84399" bIns="42200"/>
          <a:lstStyle/>
          <a:p>
            <a:endParaRPr lang="en-GB" altLang="it-IT">
              <a:ea typeface="MS Pゴシック"/>
            </a:endParaRPr>
          </a:p>
        </p:txBody>
      </p:sp>
    </p:spTree>
    <p:extLst>
      <p:ext uri="{BB962C8B-B14F-4D97-AF65-F5344CB8AC3E}">
        <p14:creationId xmlns:p14="http://schemas.microsoft.com/office/powerpoint/2010/main" val="11108381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Update/add/delete parts of the</a:t>
            </a:r>
            <a:r>
              <a:rPr lang="en-IE" baseline="0" dirty="0"/>
              <a:t> copy right notice where appropriate.</a:t>
            </a:r>
          </a:p>
          <a:p>
            <a:r>
              <a:rPr lang="en-IE" baseline="0" dirty="0"/>
              <a:t>More information: </a:t>
            </a:r>
            <a:r>
              <a:rPr lang="en-GB" dirty="0">
                <a:hlinkClick r:id="rId3"/>
              </a:rPr>
              <a:t>https://myintracomm.ec.europa.eu/corp/intellectual-property/Documents/2019_Reuse-guidelines%28CC-BY%29.pdf</a:t>
            </a:r>
            <a:endParaRPr lang="en-GB" dirty="0"/>
          </a:p>
        </p:txBody>
      </p:sp>
      <p:sp>
        <p:nvSpPr>
          <p:cNvPr id="4" name="Slide Number Placeholder 3"/>
          <p:cNvSpPr>
            <a:spLocks noGrp="1"/>
          </p:cNvSpPr>
          <p:nvPr>
            <p:ph type="sldNum" sz="quarter" idx="10"/>
          </p:nvPr>
        </p:nvSpPr>
        <p:spPr/>
        <p:txBody>
          <a:bodyPr/>
          <a:lstStyle/>
          <a:p>
            <a:fld id="{59CF2995-AB43-4B7C-B8CD-9DC7C3692A9C}" type="slidenum">
              <a:rPr lang="en-GB" smtClean="0"/>
              <a:t>29</a:t>
            </a:fld>
            <a:endParaRPr lang="en-GB" dirty="0"/>
          </a:p>
        </p:txBody>
      </p:sp>
    </p:spTree>
    <p:extLst>
      <p:ext uri="{BB962C8B-B14F-4D97-AF65-F5344CB8AC3E}">
        <p14:creationId xmlns:p14="http://schemas.microsoft.com/office/powerpoint/2010/main" val="4380548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Delete/update</a:t>
            </a:r>
            <a:r>
              <a:rPr lang="en-IE" baseline="0" dirty="0"/>
              <a:t> as appropriate</a:t>
            </a:r>
            <a:endParaRPr lang="en-GB" dirty="0"/>
          </a:p>
        </p:txBody>
      </p:sp>
      <p:sp>
        <p:nvSpPr>
          <p:cNvPr id="4" name="Slide Number Placeholder 3"/>
          <p:cNvSpPr>
            <a:spLocks noGrp="1"/>
          </p:cNvSpPr>
          <p:nvPr>
            <p:ph type="sldNum" sz="quarter" idx="10"/>
          </p:nvPr>
        </p:nvSpPr>
        <p:spPr/>
        <p:txBody>
          <a:bodyPr/>
          <a:lstStyle/>
          <a:p>
            <a:fld id="{59CF2995-AB43-4B7C-B8CD-9DC7C3692A9C}" type="slidenum">
              <a:rPr lang="en-GB" smtClean="0"/>
              <a:t>30</a:t>
            </a:fld>
            <a:endParaRPr lang="en-GB"/>
          </a:p>
        </p:txBody>
      </p:sp>
    </p:spTree>
    <p:extLst>
      <p:ext uri="{BB962C8B-B14F-4D97-AF65-F5344CB8AC3E}">
        <p14:creationId xmlns:p14="http://schemas.microsoft.com/office/powerpoint/2010/main" val="48197944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5" name="Rectangle 4"/>
          <p:cNvSpPr/>
          <p:nvPr userDrawn="1"/>
        </p:nvSpPr>
        <p:spPr>
          <a:xfrm>
            <a:off x="0" y="1078173"/>
            <a:ext cx="12192000" cy="5779827"/>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cxnSp>
        <p:nvCxnSpPr>
          <p:cNvPr id="7" name="Straight Connector 6"/>
          <p:cNvCxnSpPr/>
          <p:nvPr userDrawn="1"/>
        </p:nvCxnSpPr>
        <p:spPr>
          <a:xfrm>
            <a:off x="838200" y="1978925"/>
            <a:ext cx="0" cy="4879075"/>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Subtitle 2"/>
          <p:cNvSpPr>
            <a:spLocks noGrp="1"/>
          </p:cNvSpPr>
          <p:nvPr>
            <p:ph type="subTitle" idx="1"/>
          </p:nvPr>
        </p:nvSpPr>
        <p:spPr>
          <a:xfrm>
            <a:off x="1071351" y="4418049"/>
            <a:ext cx="10065224" cy="897754"/>
          </a:xfrm>
        </p:spPr>
        <p:txBody>
          <a:bodyPr>
            <a:noAutofit/>
          </a:bodyPr>
          <a:lstStyle>
            <a:lvl1pPr marL="0" indent="0" algn="l">
              <a:buNone/>
              <a:defRPr sz="2800" i="0">
                <a:solidFill>
                  <a:srgbClr val="FFC00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9" name="Text Placeholder 18"/>
          <p:cNvSpPr>
            <a:spLocks noGrp="1"/>
          </p:cNvSpPr>
          <p:nvPr>
            <p:ph type="body" sz="quarter" idx="13"/>
          </p:nvPr>
        </p:nvSpPr>
        <p:spPr>
          <a:xfrm>
            <a:off x="6096000" y="5557903"/>
            <a:ext cx="5040313" cy="528998"/>
          </a:xfrm>
        </p:spPr>
        <p:txBody>
          <a:bodyPr>
            <a:noAutofit/>
          </a:bodyPr>
          <a:lstStyle>
            <a:lvl1pPr marL="0" indent="0" algn="r">
              <a:buFontTx/>
              <a:buNone/>
              <a:defRPr sz="2200" i="1">
                <a:solidFill>
                  <a:schemeClr val="bg1"/>
                </a:solidFill>
              </a:defRPr>
            </a:lvl1pPr>
          </a:lstStyle>
          <a:p>
            <a:pPr lvl="0"/>
            <a:r>
              <a:rPr lang="en-US" dirty="0"/>
              <a:t>Edit Master text styles</a:t>
            </a:r>
          </a:p>
        </p:txBody>
      </p:sp>
      <p:sp>
        <p:nvSpPr>
          <p:cNvPr id="12" name="Rectangle 11"/>
          <p:cNvSpPr/>
          <p:nvPr userDrawn="1"/>
        </p:nvSpPr>
        <p:spPr>
          <a:xfrm>
            <a:off x="6615103" y="2806583"/>
            <a:ext cx="5079600" cy="1879200"/>
          </a:xfrm>
          <a:prstGeom prst="rect">
            <a:avLst/>
          </a:prstGeom>
          <a:blipFill dpi="0" rotWithShape="1">
            <a:blip r:embed="rId3">
              <a:alphaModFix amt="15000"/>
              <a:lum bright="70000" contrast="-7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p:cNvSpPr>
            <a:spLocks noGrp="1"/>
          </p:cNvSpPr>
          <p:nvPr>
            <p:ph type="ctrTitle"/>
          </p:nvPr>
        </p:nvSpPr>
        <p:spPr>
          <a:xfrm>
            <a:off x="3057531" y="2366793"/>
            <a:ext cx="8050467" cy="569866"/>
          </a:xfrm>
          <a:prstGeom prst="rect">
            <a:avLst/>
          </a:prstGeom>
        </p:spPr>
        <p:txBody>
          <a:bodyPr anchor="t">
            <a:noAutofit/>
          </a:bodyPr>
          <a:lstStyle>
            <a:lvl1pPr algn="l">
              <a:defRPr sz="4000" b="0">
                <a:solidFill>
                  <a:schemeClr val="bg1"/>
                </a:solidFill>
              </a:defRPr>
            </a:lvl1pPr>
          </a:lstStyle>
          <a:p>
            <a:r>
              <a:rPr lang="en-US" dirty="0"/>
              <a:t>Click to edit Master title style</a:t>
            </a:r>
            <a:endParaRPr lang="en-GB" dirty="0"/>
          </a:p>
        </p:txBody>
      </p:sp>
      <p:sp>
        <p:nvSpPr>
          <p:cNvPr id="14" name="Rectangle 13"/>
          <p:cNvSpPr/>
          <p:nvPr userDrawn="1"/>
        </p:nvSpPr>
        <p:spPr>
          <a:xfrm>
            <a:off x="990176" y="2157413"/>
            <a:ext cx="2168341" cy="802179"/>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92183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3pPr>
              <a:spcBef>
                <a:spcPts val="0"/>
              </a:spcBef>
              <a:defRPr/>
            </a:lvl3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402250" y="1825625"/>
            <a:ext cx="5328000" cy="3906435"/>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6"/>
          <p:cNvSpPr>
            <a:spLocks noGrp="1"/>
          </p:cNvSpPr>
          <p:nvPr>
            <p:ph type="sldNum" sz="quarter" idx="12"/>
          </p:nvPr>
        </p:nvSpPr>
        <p:spPr/>
        <p:txBody>
          <a:bodyPr/>
          <a:lstStyle/>
          <a:p>
            <a:fld id="{F46C79FD-C571-418B-AB0F-5EE936C85276}" type="slidenum">
              <a:rPr lang="en-GB" smtClean="0"/>
              <a:t>‹#›</a:t>
            </a:fld>
            <a:endParaRPr lang="en-GB"/>
          </a:p>
        </p:txBody>
      </p:sp>
      <p:sp>
        <p:nvSpPr>
          <p:cNvPr id="8"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
        <p:nvSpPr>
          <p:cNvPr id="9" name="Rectangle 8"/>
          <p:cNvSpPr/>
          <p:nvPr userDrawn="1"/>
        </p:nvSpPr>
        <p:spPr>
          <a:xfrm>
            <a:off x="904448" y="471473"/>
            <a:ext cx="2238799" cy="828245"/>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6774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6"/>
            <a:ext cx="3358489" cy="3763134"/>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9" name="Content Placeholder 2"/>
          <p:cNvSpPr>
            <a:spLocks noGrp="1"/>
          </p:cNvSpPr>
          <p:nvPr>
            <p:ph sz="half" idx="13"/>
          </p:nvPr>
        </p:nvSpPr>
        <p:spPr>
          <a:xfrm>
            <a:off x="4604979" y="1825625"/>
            <a:ext cx="3358489" cy="3763134"/>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2"/>
          <p:cNvSpPr>
            <a:spLocks noGrp="1"/>
          </p:cNvSpPr>
          <p:nvPr>
            <p:ph sz="half" idx="14"/>
          </p:nvPr>
        </p:nvSpPr>
        <p:spPr>
          <a:xfrm>
            <a:off x="8371761" y="1825625"/>
            <a:ext cx="3358489" cy="3763134"/>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
        <p:nvSpPr>
          <p:cNvPr id="11" name="Rectangle 10"/>
          <p:cNvSpPr/>
          <p:nvPr userDrawn="1"/>
        </p:nvSpPr>
        <p:spPr>
          <a:xfrm>
            <a:off x="904448" y="471473"/>
            <a:ext cx="2238799" cy="828245"/>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71010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681163"/>
            <a:ext cx="5157787" cy="823912"/>
          </a:xfrm>
        </p:spPr>
        <p:txBody>
          <a:bodyPr wrap="square" anchor="b">
            <a:noAutofit/>
          </a:bodyPr>
          <a:lstStyle>
            <a:lvl1pPr marL="0" indent="0">
              <a:buNone/>
              <a:defRPr sz="28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p:cNvSpPr>
            <a:spLocks noGrp="1"/>
          </p:cNvSpPr>
          <p:nvPr>
            <p:ph sz="half" idx="2"/>
          </p:nvPr>
        </p:nvSpPr>
        <p:spPr>
          <a:xfrm>
            <a:off x="839788" y="2505075"/>
            <a:ext cx="5157787" cy="3097331"/>
          </a:xfrm>
        </p:spPr>
        <p:txBody>
          <a:bodyPr wrap="square">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4"/>
          <p:cNvSpPr>
            <a:spLocks noGrp="1"/>
          </p:cNvSpPr>
          <p:nvPr>
            <p:ph type="body" sz="quarter" idx="3"/>
          </p:nvPr>
        </p:nvSpPr>
        <p:spPr>
          <a:xfrm>
            <a:off x="6172200" y="1681163"/>
            <a:ext cx="5183188" cy="823912"/>
          </a:xfrm>
          <a:noFill/>
        </p:spPr>
        <p:txBody>
          <a:bodyPr wrap="square" anchor="b">
            <a:noAutofit/>
          </a:bodyPr>
          <a:lstStyle>
            <a:lvl1pPr marL="0" indent="0">
              <a:buNone/>
              <a:defRPr sz="28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6" name="Content Placeholder 5"/>
          <p:cNvSpPr>
            <a:spLocks noGrp="1"/>
          </p:cNvSpPr>
          <p:nvPr>
            <p:ph sz="quarter" idx="4"/>
          </p:nvPr>
        </p:nvSpPr>
        <p:spPr>
          <a:xfrm>
            <a:off x="6172200" y="2505075"/>
            <a:ext cx="5183188" cy="3097331"/>
          </a:xfrm>
        </p:spPr>
        <p:txBody>
          <a:bodyPr wrap="square">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Slide Number Placeholder 8"/>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0"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
        <p:nvSpPr>
          <p:cNvPr id="11" name="Rectangle 10"/>
          <p:cNvSpPr/>
          <p:nvPr userDrawn="1"/>
        </p:nvSpPr>
        <p:spPr>
          <a:xfrm>
            <a:off x="904448" y="471473"/>
            <a:ext cx="2238799" cy="828245"/>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26941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sp>
        <p:nvSpPr>
          <p:cNvPr id="6"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
        <p:nvSpPr>
          <p:cNvPr id="7" name="Rectangle 6"/>
          <p:cNvSpPr/>
          <p:nvPr userDrawn="1"/>
        </p:nvSpPr>
        <p:spPr>
          <a:xfrm>
            <a:off x="904448" y="471473"/>
            <a:ext cx="2238799" cy="828245"/>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43015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Picture Placeholder 4"/>
          <p:cNvSpPr>
            <a:spLocks noGrp="1"/>
          </p:cNvSpPr>
          <p:nvPr>
            <p:ph type="pic" sz="quarter" idx="13"/>
          </p:nvPr>
        </p:nvSpPr>
        <p:spPr>
          <a:xfrm>
            <a:off x="-59635" y="-59635"/>
            <a:ext cx="6155635" cy="6983896"/>
          </a:xfrm>
          <a:solidFill>
            <a:srgbClr val="6FA528">
              <a:alpha val="20000"/>
            </a:srgbClr>
          </a:solidFill>
          <a:ln w="28575">
            <a:solidFill>
              <a:srgbClr val="6FA528"/>
            </a:solidFill>
          </a:ln>
        </p:spPr>
        <p:txBody>
          <a:bodyPr/>
          <a:lstStyle/>
          <a:p>
            <a:endParaRPr lang="en-GB" dirty="0"/>
          </a:p>
        </p:txBody>
      </p:sp>
      <p:sp>
        <p:nvSpPr>
          <p:cNvPr id="10" name="Rectangle 9"/>
          <p:cNvSpPr/>
          <p:nvPr userDrawn="1"/>
        </p:nvSpPr>
        <p:spPr>
          <a:xfrm>
            <a:off x="3214048" y="1992573"/>
            <a:ext cx="8550322" cy="36166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19447" y="746830"/>
            <a:ext cx="544923" cy="538867"/>
          </a:xfrm>
          <a:prstGeom prst="rect">
            <a:avLst/>
          </a:prstGeom>
        </p:spPr>
      </p:pic>
      <p:sp>
        <p:nvSpPr>
          <p:cNvPr id="3" name="Content Placeholder 2"/>
          <p:cNvSpPr>
            <a:spLocks noGrp="1"/>
          </p:cNvSpPr>
          <p:nvPr>
            <p:ph idx="1"/>
          </p:nvPr>
        </p:nvSpPr>
        <p:spPr>
          <a:xfrm>
            <a:off x="3538331" y="1992572"/>
            <a:ext cx="8226040" cy="3616657"/>
          </a:xfrm>
          <a:solidFill>
            <a:schemeClr val="bg1"/>
          </a:solidFill>
        </p:spPr>
        <p:txBody>
          <a:bodyPr lIns="360000" tIns="360000" rIns="360000" bIns="360000" anchor="ctr" anchorCtr="0">
            <a:noAutofit/>
          </a:bodyPr>
          <a:lstStyle>
            <a:lvl1pPr marL="0" indent="0">
              <a:buFontTx/>
              <a:buNone/>
              <a:defRPr i="1">
                <a:solidFill>
                  <a:schemeClr val="tx2"/>
                </a:solidFill>
              </a:defRPr>
            </a:lvl1pPr>
          </a:lstStyle>
          <a:p>
            <a:pPr lvl="0"/>
            <a:r>
              <a:rPr lang="en-US" dirty="0"/>
              <a:t>Edit Master text styles</a:t>
            </a:r>
          </a:p>
        </p:txBody>
      </p:sp>
      <p:sp>
        <p:nvSpPr>
          <p:cNvPr id="6" name="Title Placeholder 1"/>
          <p:cNvSpPr>
            <a:spLocks noGrp="1"/>
          </p:cNvSpPr>
          <p:nvPr>
            <p:ph type="title"/>
          </p:nvPr>
        </p:nvSpPr>
        <p:spPr>
          <a:xfrm>
            <a:off x="6466377" y="1288725"/>
            <a:ext cx="5297993" cy="707622"/>
          </a:xfrm>
          <a:prstGeom prst="rect">
            <a:avLst/>
          </a:prstGeom>
        </p:spPr>
        <p:txBody>
          <a:bodyPr vert="horz" lIns="91440" tIns="45720" rIns="91440" bIns="0" rtlCol="0" anchor="t" anchorCtr="0">
            <a:noAutofit/>
          </a:bodyPr>
          <a:lstStyle>
            <a:lvl1pPr>
              <a:defRPr sz="2800"/>
            </a:lvl1pPr>
          </a:lstStyle>
          <a:p>
            <a:r>
              <a:rPr lang="en-US" dirty="0"/>
              <a:t>Click to edit Master title style</a:t>
            </a:r>
            <a:endParaRPr lang="en-GB" dirty="0"/>
          </a:p>
        </p:txBody>
      </p:sp>
      <p:sp>
        <p:nvSpPr>
          <p:cNvPr id="7" name="Rectangle 6"/>
          <p:cNvSpPr/>
          <p:nvPr userDrawn="1"/>
        </p:nvSpPr>
        <p:spPr>
          <a:xfrm>
            <a:off x="6419431" y="471473"/>
            <a:ext cx="2238799" cy="828245"/>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8406293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icture and Content (half page)">
    <p:spTree>
      <p:nvGrpSpPr>
        <p:cNvPr id="1" name=""/>
        <p:cNvGrpSpPr/>
        <p:nvPr/>
      </p:nvGrpSpPr>
      <p:grpSpPr>
        <a:xfrm>
          <a:off x="0" y="0"/>
          <a:ext cx="0" cy="0"/>
          <a:chOff x="0" y="0"/>
          <a:chExt cx="0" cy="0"/>
        </a:xfrm>
      </p:grpSpPr>
      <p:sp>
        <p:nvSpPr>
          <p:cNvPr id="7" name="Picture Placeholder 4"/>
          <p:cNvSpPr>
            <a:spLocks noGrp="1"/>
          </p:cNvSpPr>
          <p:nvPr>
            <p:ph type="pic" sz="quarter" idx="13"/>
          </p:nvPr>
        </p:nvSpPr>
        <p:spPr>
          <a:xfrm>
            <a:off x="-46383" y="-46383"/>
            <a:ext cx="6142383" cy="6964017"/>
          </a:xfrm>
          <a:solidFill>
            <a:srgbClr val="6FA528">
              <a:alpha val="20000"/>
            </a:srgbClr>
          </a:solidFill>
          <a:ln w="28575">
            <a:solidFill>
              <a:srgbClr val="6FA528"/>
            </a:solidFill>
          </a:ln>
        </p:spPr>
        <p:txBody>
          <a:bodyPr/>
          <a:lstStyle/>
          <a:p>
            <a:endParaRPr lang="en-GB" dirty="0"/>
          </a:p>
        </p:txBody>
      </p:sp>
      <p:sp>
        <p:nvSpPr>
          <p:cNvPr id="3" name="Content Placeholder 2"/>
          <p:cNvSpPr>
            <a:spLocks noGrp="1"/>
          </p:cNvSpPr>
          <p:nvPr>
            <p:ph idx="1"/>
          </p:nvPr>
        </p:nvSpPr>
        <p:spPr>
          <a:xfrm>
            <a:off x="6817056" y="1825625"/>
            <a:ext cx="4926841" cy="3769957"/>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12"/>
          </p:nvPr>
        </p:nvSpPr>
        <p:spPr/>
        <p:txBody>
          <a:bodyPr/>
          <a:lstStyle/>
          <a:p>
            <a:fld id="{F46C79FD-C571-418B-AB0F-5EE936C85276}" type="slidenum">
              <a:rPr lang="en-GB" smtClean="0"/>
              <a:t>‹#›</a:t>
            </a:fld>
            <a:endParaRPr lang="en-GB"/>
          </a:p>
        </p:txBody>
      </p:sp>
      <p:sp>
        <p:nvSpPr>
          <p:cNvPr id="8" name="Title Placeholder 1"/>
          <p:cNvSpPr>
            <a:spLocks noGrp="1"/>
          </p:cNvSpPr>
          <p:nvPr>
            <p:ph type="title"/>
          </p:nvPr>
        </p:nvSpPr>
        <p:spPr>
          <a:xfrm>
            <a:off x="6466377" y="1288725"/>
            <a:ext cx="5297993" cy="707622"/>
          </a:xfrm>
          <a:prstGeom prst="rect">
            <a:avLst/>
          </a:prstGeom>
        </p:spPr>
        <p:txBody>
          <a:bodyPr vert="horz" lIns="91440" tIns="45720" rIns="91440" bIns="0" rtlCol="0" anchor="t" anchorCtr="0">
            <a:noAutofit/>
          </a:bodyPr>
          <a:lstStyle>
            <a:lvl1pPr>
              <a:defRPr sz="2800"/>
            </a:lvl1pPr>
          </a:lstStyle>
          <a:p>
            <a:r>
              <a:rPr lang="en-US" dirty="0"/>
              <a:t>Click to edit Master title style</a:t>
            </a:r>
            <a:endParaRPr lang="en-GB" dirty="0"/>
          </a:p>
        </p:txBody>
      </p:sp>
      <p:sp>
        <p:nvSpPr>
          <p:cNvPr id="9" name="Rectangle 8"/>
          <p:cNvSpPr/>
          <p:nvPr userDrawn="1"/>
        </p:nvSpPr>
        <p:spPr>
          <a:xfrm>
            <a:off x="6419431" y="471473"/>
            <a:ext cx="2238799" cy="828245"/>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9203447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sz="quarter" idx="13"/>
          </p:nvPr>
        </p:nvSpPr>
        <p:spPr>
          <a:xfrm>
            <a:off x="970722" y="2284667"/>
            <a:ext cx="3141663" cy="2090737"/>
          </a:xfrm>
          <a:solidFill>
            <a:srgbClr val="6FA528">
              <a:alpha val="20000"/>
            </a:srgbClr>
          </a:solidFill>
        </p:spPr>
        <p:txBody>
          <a:bodyPr/>
          <a:lstStyle/>
          <a:p>
            <a:endParaRPr lang="en-GB"/>
          </a:p>
        </p:txBody>
      </p:sp>
      <p:sp>
        <p:nvSpPr>
          <p:cNvPr id="11" name="Picture Placeholder 2"/>
          <p:cNvSpPr>
            <a:spLocks noGrp="1"/>
          </p:cNvSpPr>
          <p:nvPr>
            <p:ph type="pic" sz="quarter" idx="14"/>
          </p:nvPr>
        </p:nvSpPr>
        <p:spPr>
          <a:xfrm>
            <a:off x="7901451" y="2284668"/>
            <a:ext cx="3141663" cy="2090737"/>
          </a:xfrm>
          <a:solidFill>
            <a:srgbClr val="6FA528">
              <a:alpha val="20000"/>
            </a:srgbClr>
          </a:solidFill>
        </p:spPr>
        <p:txBody>
          <a:bodyPr/>
          <a:lstStyle/>
          <a:p>
            <a:endParaRPr lang="en-GB"/>
          </a:p>
        </p:txBody>
      </p:sp>
      <p:sp>
        <p:nvSpPr>
          <p:cNvPr id="12" name="Picture Placeholder 2"/>
          <p:cNvSpPr>
            <a:spLocks noGrp="1"/>
          </p:cNvSpPr>
          <p:nvPr>
            <p:ph type="pic" sz="quarter" idx="15"/>
          </p:nvPr>
        </p:nvSpPr>
        <p:spPr>
          <a:xfrm>
            <a:off x="4436086" y="2284667"/>
            <a:ext cx="3141663" cy="2090737"/>
          </a:xfrm>
          <a:solidFill>
            <a:srgbClr val="6FA528">
              <a:alpha val="20000"/>
            </a:srgbClr>
          </a:solidFill>
        </p:spPr>
        <p:txBody>
          <a:bodyPr/>
          <a:lstStyle/>
          <a:p>
            <a:endParaRPr lang="en-GB"/>
          </a:p>
        </p:txBody>
      </p:sp>
      <p:sp>
        <p:nvSpPr>
          <p:cNvPr id="13" name="Text Placeholder 12"/>
          <p:cNvSpPr>
            <a:spLocks noGrp="1"/>
          </p:cNvSpPr>
          <p:nvPr>
            <p:ph type="body" sz="quarter" idx="16"/>
          </p:nvPr>
        </p:nvSpPr>
        <p:spPr>
          <a:xfrm>
            <a:off x="1206774" y="4038684"/>
            <a:ext cx="2669558" cy="1524235"/>
          </a:xfrm>
          <a:solidFill>
            <a:schemeClr val="bg1"/>
          </a:solidFill>
        </p:spPr>
        <p:txBody>
          <a:bodyPr tIns="90000"/>
          <a:lstStyle>
            <a:lvl1pPr marL="0" indent="0" algn="ctr">
              <a:buNone/>
              <a:defRPr sz="2000"/>
            </a:lvl1pPr>
          </a:lstStyle>
          <a:p>
            <a:pPr lvl="0"/>
            <a:r>
              <a:rPr lang="en-US" dirty="0"/>
              <a:t>Edit Master text styles</a:t>
            </a:r>
          </a:p>
        </p:txBody>
      </p:sp>
      <p:sp>
        <p:nvSpPr>
          <p:cNvPr id="15" name="Text Placeholder 12"/>
          <p:cNvSpPr>
            <a:spLocks noGrp="1"/>
          </p:cNvSpPr>
          <p:nvPr>
            <p:ph type="body" sz="quarter" idx="17"/>
          </p:nvPr>
        </p:nvSpPr>
        <p:spPr>
          <a:xfrm>
            <a:off x="4672139" y="4041944"/>
            <a:ext cx="2669558" cy="1524235"/>
          </a:xfrm>
          <a:solidFill>
            <a:schemeClr val="bg1"/>
          </a:solidFill>
        </p:spPr>
        <p:txBody>
          <a:bodyPr tIns="90000"/>
          <a:lstStyle>
            <a:lvl1pPr marL="0" indent="0" algn="ctr">
              <a:buNone/>
              <a:defRPr sz="2000"/>
            </a:lvl1pPr>
          </a:lstStyle>
          <a:p>
            <a:pPr lvl="0"/>
            <a:r>
              <a:rPr lang="en-US" dirty="0"/>
              <a:t>Edit Master text styles</a:t>
            </a:r>
          </a:p>
        </p:txBody>
      </p:sp>
      <p:sp>
        <p:nvSpPr>
          <p:cNvPr id="16" name="Text Placeholder 12"/>
          <p:cNvSpPr>
            <a:spLocks noGrp="1"/>
          </p:cNvSpPr>
          <p:nvPr>
            <p:ph type="body" sz="quarter" idx="18"/>
          </p:nvPr>
        </p:nvSpPr>
        <p:spPr>
          <a:xfrm>
            <a:off x="8137503" y="4037437"/>
            <a:ext cx="2669558" cy="1524235"/>
          </a:xfrm>
          <a:solidFill>
            <a:schemeClr val="bg1"/>
          </a:solidFill>
        </p:spPr>
        <p:txBody>
          <a:bodyPr tIns="90000"/>
          <a:lstStyle>
            <a:lvl1pPr marL="0" indent="0" algn="ctr">
              <a:buNone/>
              <a:defRPr sz="2000"/>
            </a:lvl1pPr>
          </a:lstStyle>
          <a:p>
            <a:pPr lvl="0"/>
            <a:r>
              <a:rPr lang="en-US" dirty="0"/>
              <a:t>Edit Master text styles</a:t>
            </a:r>
          </a:p>
        </p:txBody>
      </p:sp>
      <p:sp>
        <p:nvSpPr>
          <p:cNvPr id="14"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Tree>
    <p:extLst>
      <p:ext uri="{BB962C8B-B14F-4D97-AF65-F5344CB8AC3E}">
        <p14:creationId xmlns:p14="http://schemas.microsoft.com/office/powerpoint/2010/main" val="17801072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sz="quarter" idx="13"/>
          </p:nvPr>
        </p:nvSpPr>
        <p:spPr>
          <a:xfrm>
            <a:off x="3713869" y="2159957"/>
            <a:ext cx="2461591" cy="1638158"/>
          </a:xfrm>
          <a:solidFill>
            <a:srgbClr val="6FA528">
              <a:alpha val="20000"/>
            </a:srgbClr>
          </a:solidFill>
        </p:spPr>
        <p:txBody>
          <a:bodyPr/>
          <a:lstStyle/>
          <a:p>
            <a:endParaRPr lang="en-GB"/>
          </a:p>
        </p:txBody>
      </p:sp>
      <p:sp>
        <p:nvSpPr>
          <p:cNvPr id="11" name="Picture Placeholder 2"/>
          <p:cNvSpPr>
            <a:spLocks noGrp="1"/>
          </p:cNvSpPr>
          <p:nvPr>
            <p:ph type="pic" sz="quarter" idx="14"/>
          </p:nvPr>
        </p:nvSpPr>
        <p:spPr>
          <a:xfrm>
            <a:off x="3713868" y="3968881"/>
            <a:ext cx="2461591" cy="1638158"/>
          </a:xfrm>
          <a:solidFill>
            <a:srgbClr val="6FA528">
              <a:alpha val="20000"/>
            </a:srgbClr>
          </a:solidFill>
        </p:spPr>
        <p:txBody>
          <a:bodyPr/>
          <a:lstStyle/>
          <a:p>
            <a:endParaRPr lang="en-GB"/>
          </a:p>
        </p:txBody>
      </p:sp>
      <p:sp>
        <p:nvSpPr>
          <p:cNvPr id="12" name="Picture Placeholder 2"/>
          <p:cNvSpPr>
            <a:spLocks noGrp="1"/>
          </p:cNvSpPr>
          <p:nvPr>
            <p:ph type="pic" sz="quarter" idx="15"/>
          </p:nvPr>
        </p:nvSpPr>
        <p:spPr>
          <a:xfrm>
            <a:off x="6324547" y="2159956"/>
            <a:ext cx="2461593" cy="1638159"/>
          </a:xfrm>
          <a:solidFill>
            <a:srgbClr val="6FA528">
              <a:alpha val="20000"/>
            </a:srgbClr>
          </a:solidFill>
        </p:spPr>
        <p:txBody>
          <a:bodyPr/>
          <a:lstStyle/>
          <a:p>
            <a:endParaRPr lang="en-GB"/>
          </a:p>
        </p:txBody>
      </p:sp>
      <p:sp>
        <p:nvSpPr>
          <p:cNvPr id="13" name="Text Placeholder 12"/>
          <p:cNvSpPr>
            <a:spLocks noGrp="1"/>
          </p:cNvSpPr>
          <p:nvPr>
            <p:ph type="body" sz="quarter" idx="16"/>
          </p:nvPr>
        </p:nvSpPr>
        <p:spPr>
          <a:xfrm>
            <a:off x="8935227" y="3968880"/>
            <a:ext cx="2520000" cy="1638158"/>
          </a:xfrm>
          <a:noFill/>
        </p:spPr>
        <p:txBody>
          <a:bodyPr tIns="90000"/>
          <a:lstStyle>
            <a:lvl1pPr marL="0" indent="0" algn="l">
              <a:buNone/>
              <a:defRPr sz="2000"/>
            </a:lvl1pPr>
          </a:lstStyle>
          <a:p>
            <a:pPr lvl="0"/>
            <a:r>
              <a:rPr lang="en-US" dirty="0"/>
              <a:t>Edit Master text styles</a:t>
            </a:r>
          </a:p>
        </p:txBody>
      </p:sp>
      <p:sp>
        <p:nvSpPr>
          <p:cNvPr id="16" name="Text Placeholder 12"/>
          <p:cNvSpPr>
            <a:spLocks noGrp="1"/>
          </p:cNvSpPr>
          <p:nvPr>
            <p:ph type="body" sz="quarter" idx="18"/>
          </p:nvPr>
        </p:nvSpPr>
        <p:spPr>
          <a:xfrm>
            <a:off x="1033617" y="2159957"/>
            <a:ext cx="2520000" cy="1638159"/>
          </a:xfrm>
          <a:noFill/>
        </p:spPr>
        <p:txBody>
          <a:bodyPr tIns="90000"/>
          <a:lstStyle>
            <a:lvl1pPr marL="0" indent="0" algn="r">
              <a:buNone/>
              <a:defRPr sz="2000"/>
            </a:lvl1pPr>
          </a:lstStyle>
          <a:p>
            <a:pPr lvl="0"/>
            <a:r>
              <a:rPr lang="en-US" dirty="0"/>
              <a:t>Edit Master text styles</a:t>
            </a:r>
          </a:p>
        </p:txBody>
      </p:sp>
      <p:sp>
        <p:nvSpPr>
          <p:cNvPr id="14" name="Picture Placeholder 2"/>
          <p:cNvSpPr>
            <a:spLocks noGrp="1"/>
          </p:cNvSpPr>
          <p:nvPr>
            <p:ph type="pic" sz="quarter" idx="19"/>
          </p:nvPr>
        </p:nvSpPr>
        <p:spPr>
          <a:xfrm>
            <a:off x="6324549" y="3968880"/>
            <a:ext cx="2461591" cy="1638158"/>
          </a:xfrm>
          <a:solidFill>
            <a:srgbClr val="6FA528">
              <a:alpha val="20000"/>
            </a:srgbClr>
          </a:solidFill>
        </p:spPr>
        <p:txBody>
          <a:bodyPr/>
          <a:lstStyle/>
          <a:p>
            <a:endParaRPr lang="en-GB"/>
          </a:p>
        </p:txBody>
      </p:sp>
      <p:sp>
        <p:nvSpPr>
          <p:cNvPr id="17" name="Text Placeholder 12"/>
          <p:cNvSpPr>
            <a:spLocks noGrp="1"/>
          </p:cNvSpPr>
          <p:nvPr>
            <p:ph type="body" sz="quarter" idx="20"/>
          </p:nvPr>
        </p:nvSpPr>
        <p:spPr>
          <a:xfrm>
            <a:off x="1033617" y="3968881"/>
            <a:ext cx="2520000" cy="1638158"/>
          </a:xfrm>
          <a:noFill/>
        </p:spPr>
        <p:txBody>
          <a:bodyPr tIns="90000"/>
          <a:lstStyle>
            <a:lvl1pPr marL="0" indent="0" algn="r">
              <a:buNone/>
              <a:defRPr sz="2000"/>
            </a:lvl1pPr>
          </a:lstStyle>
          <a:p>
            <a:pPr lvl="0"/>
            <a:r>
              <a:rPr lang="en-US" dirty="0"/>
              <a:t>Edit Master text styles</a:t>
            </a:r>
          </a:p>
        </p:txBody>
      </p:sp>
      <p:sp>
        <p:nvSpPr>
          <p:cNvPr id="18" name="Text Placeholder 12"/>
          <p:cNvSpPr>
            <a:spLocks noGrp="1"/>
          </p:cNvSpPr>
          <p:nvPr>
            <p:ph type="body" sz="quarter" idx="21"/>
          </p:nvPr>
        </p:nvSpPr>
        <p:spPr>
          <a:xfrm>
            <a:off x="8966322" y="2159956"/>
            <a:ext cx="2520000" cy="1638159"/>
          </a:xfrm>
          <a:noFill/>
        </p:spPr>
        <p:txBody>
          <a:bodyPr tIns="90000"/>
          <a:lstStyle>
            <a:lvl1pPr marL="0" indent="0" algn="l">
              <a:buNone/>
              <a:defRPr sz="2000"/>
            </a:lvl1pPr>
          </a:lstStyle>
          <a:p>
            <a:pPr lvl="0"/>
            <a:r>
              <a:rPr lang="en-US" dirty="0"/>
              <a:t>Edit Master text styles</a:t>
            </a:r>
          </a:p>
        </p:txBody>
      </p:sp>
      <p:sp>
        <p:nvSpPr>
          <p:cNvPr id="15"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Tree>
    <p:extLst>
      <p:ext uri="{BB962C8B-B14F-4D97-AF65-F5344CB8AC3E}">
        <p14:creationId xmlns:p14="http://schemas.microsoft.com/office/powerpoint/2010/main" val="36385566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Picture Placeholder 2"/>
          <p:cNvSpPr>
            <a:spLocks noGrp="1"/>
          </p:cNvSpPr>
          <p:nvPr>
            <p:ph type="pic" sz="quarter" idx="13"/>
          </p:nvPr>
        </p:nvSpPr>
        <p:spPr>
          <a:xfrm flipV="1">
            <a:off x="0" y="2311076"/>
            <a:ext cx="12192000" cy="3354711"/>
          </a:xfrm>
          <a:solidFill>
            <a:srgbClr val="6FA528">
              <a:alpha val="20000"/>
            </a:srgbClr>
          </a:solidFill>
        </p:spPr>
        <p:txBody>
          <a:bodyPr/>
          <a:lstStyle/>
          <a:p>
            <a:endParaRPr lang="en-GB"/>
          </a:p>
        </p:txBody>
      </p:sp>
      <p:sp>
        <p:nvSpPr>
          <p:cNvPr id="3" name="Slide Number Placeholder 2"/>
          <p:cNvSpPr>
            <a:spLocks noGrp="1"/>
          </p:cNvSpPr>
          <p:nvPr>
            <p:ph type="sldNum" sz="quarter" idx="10"/>
          </p:nvPr>
        </p:nvSpPr>
        <p:spPr/>
        <p:txBody>
          <a:bodyPr/>
          <a:lstStyle/>
          <a:p>
            <a:fld id="{F46C79FD-C571-418B-AB0F-5EE936C85276}" type="slidenum">
              <a:rPr lang="en-GB" smtClean="0"/>
              <a:pPr/>
              <a:t>‹#›</a:t>
            </a:fld>
            <a:endParaRPr lang="en-GB" dirty="0"/>
          </a:p>
        </p:txBody>
      </p:sp>
      <p:sp>
        <p:nvSpPr>
          <p:cNvPr id="6" name="Text Placeholder 5"/>
          <p:cNvSpPr>
            <a:spLocks noGrp="1"/>
          </p:cNvSpPr>
          <p:nvPr>
            <p:ph type="body" sz="quarter" idx="14"/>
          </p:nvPr>
        </p:nvSpPr>
        <p:spPr>
          <a:xfrm>
            <a:off x="1055076" y="2447779"/>
            <a:ext cx="10298724" cy="275726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itle Placeholder 1"/>
          <p:cNvSpPr>
            <a:spLocks noGrp="1"/>
          </p:cNvSpPr>
          <p:nvPr>
            <p:ph type="title"/>
          </p:nvPr>
        </p:nvSpPr>
        <p:spPr>
          <a:xfrm>
            <a:off x="956600" y="1303635"/>
            <a:ext cx="10431245"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cxnSp>
        <p:nvCxnSpPr>
          <p:cNvPr id="9" name="Straight Connector 8"/>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677460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46C79FD-C571-418B-AB0F-5EE936C85276}" type="slidenum">
              <a:rPr lang="en-GB" smtClean="0"/>
              <a:t>‹#›</a:t>
            </a:fld>
            <a:endParaRPr lang="en-GB"/>
          </a:p>
        </p:txBody>
      </p:sp>
      <p:sp>
        <p:nvSpPr>
          <p:cNvPr id="5"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lvl1pPr>
              <a:defRPr>
                <a:solidFill>
                  <a:srgbClr val="034EA2"/>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414118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850288"/>
            <a:ext cx="12192000" cy="5018345"/>
          </a:xfrm>
          <a:prstGeom prst="rect">
            <a:avLst/>
          </a:prstGeom>
        </p:spPr>
      </p:pic>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5" name="Rectangle 4"/>
          <p:cNvSpPr/>
          <p:nvPr userDrawn="1"/>
        </p:nvSpPr>
        <p:spPr>
          <a:xfrm>
            <a:off x="0" y="1078174"/>
            <a:ext cx="12192000" cy="28908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6" name="Title 1"/>
          <p:cNvSpPr>
            <a:spLocks noGrp="1"/>
          </p:cNvSpPr>
          <p:nvPr>
            <p:ph type="ctrTitle"/>
          </p:nvPr>
        </p:nvSpPr>
        <p:spPr>
          <a:xfrm>
            <a:off x="3057531" y="2366793"/>
            <a:ext cx="8050467" cy="569866"/>
          </a:xfrm>
          <a:prstGeom prst="rect">
            <a:avLst/>
          </a:prstGeom>
        </p:spPr>
        <p:txBody>
          <a:bodyPr anchor="t">
            <a:noAutofit/>
          </a:bodyPr>
          <a:lstStyle>
            <a:lvl1pPr algn="l">
              <a:defRPr sz="4000" b="0">
                <a:solidFill>
                  <a:schemeClr val="bg1"/>
                </a:solidFill>
              </a:defRPr>
            </a:lvl1pPr>
          </a:lstStyle>
          <a:p>
            <a:r>
              <a:rPr lang="en-US" dirty="0"/>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Subtitle 2"/>
          <p:cNvSpPr>
            <a:spLocks noGrp="1"/>
          </p:cNvSpPr>
          <p:nvPr>
            <p:ph type="subTitle" idx="1"/>
          </p:nvPr>
        </p:nvSpPr>
        <p:spPr>
          <a:xfrm>
            <a:off x="1071351" y="3067468"/>
            <a:ext cx="10065224" cy="897754"/>
          </a:xfrm>
        </p:spPr>
        <p:txBody>
          <a:bodyPr>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9" name="Text Placeholder 18"/>
          <p:cNvSpPr>
            <a:spLocks noGrp="1"/>
          </p:cNvSpPr>
          <p:nvPr>
            <p:ph type="body" sz="quarter" idx="13"/>
          </p:nvPr>
        </p:nvSpPr>
        <p:spPr>
          <a:xfrm>
            <a:off x="6096000" y="5783535"/>
            <a:ext cx="5040313" cy="528998"/>
          </a:xfrm>
        </p:spPr>
        <p:txBody>
          <a:bodyPr anchor="b" anchorCtr="0">
            <a:noAutofit/>
          </a:bodyPr>
          <a:lstStyle>
            <a:lvl1pPr marL="0" indent="0" algn="r">
              <a:buFontTx/>
              <a:buNone/>
              <a:defRPr sz="2200" i="1">
                <a:solidFill>
                  <a:schemeClr val="bg1"/>
                </a:solidFill>
              </a:defRPr>
            </a:lvl1pPr>
          </a:lstStyle>
          <a:p>
            <a:pPr lvl="0"/>
            <a:r>
              <a:rPr lang="en-US" dirty="0"/>
              <a:t>Edit Master text styles</a:t>
            </a:r>
          </a:p>
        </p:txBody>
      </p:sp>
      <p:sp>
        <p:nvSpPr>
          <p:cNvPr id="12" name="Rectangle 11"/>
          <p:cNvSpPr/>
          <p:nvPr userDrawn="1"/>
        </p:nvSpPr>
        <p:spPr>
          <a:xfrm>
            <a:off x="990176" y="2157413"/>
            <a:ext cx="2168341" cy="802179"/>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699858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Diapositiva titolo">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p:nvSpPr>
        <p:spPr>
          <a:xfrm>
            <a:off x="0" y="4"/>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sz="5700"/>
          </a:p>
        </p:txBody>
      </p:sp>
      <p:sp>
        <p:nvSpPr>
          <p:cNvPr id="5" name="Rectangle 4"/>
          <p:cNvSpPr/>
          <p:nvPr/>
        </p:nvSpPr>
        <p:spPr>
          <a:xfrm>
            <a:off x="0" y="1078173"/>
            <a:ext cx="12192000" cy="5779827"/>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sz="5700">
              <a:solidFill>
                <a:schemeClr val="accent4"/>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88936" y="258042"/>
            <a:ext cx="1659793" cy="1152460"/>
          </a:xfrm>
          <a:prstGeom prst="rect">
            <a:avLst/>
          </a:prstGeom>
        </p:spPr>
      </p:pic>
      <p:cxnSp>
        <p:nvCxnSpPr>
          <p:cNvPr id="7" name="Straight Connector 6"/>
          <p:cNvCxnSpPr/>
          <p:nvPr/>
        </p:nvCxnSpPr>
        <p:spPr>
          <a:xfrm>
            <a:off x="838200" y="1978929"/>
            <a:ext cx="0" cy="4879075"/>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5741161"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sz="5700"/>
          </a:p>
        </p:txBody>
      </p:sp>
      <p:sp>
        <p:nvSpPr>
          <p:cNvPr id="17" name="Subtitle 2"/>
          <p:cNvSpPr>
            <a:spLocks noGrp="1"/>
          </p:cNvSpPr>
          <p:nvPr>
            <p:ph type="subTitle" idx="1"/>
          </p:nvPr>
        </p:nvSpPr>
        <p:spPr>
          <a:xfrm>
            <a:off x="1071351" y="4418049"/>
            <a:ext cx="10065224" cy="897754"/>
          </a:xfrm>
        </p:spPr>
        <p:txBody>
          <a:bodyPr>
            <a:noAutofit/>
          </a:bodyPr>
          <a:lstStyle>
            <a:lvl1pPr marL="0" indent="0" algn="l">
              <a:buNone/>
              <a:defRPr sz="2100" i="0">
                <a:solidFill>
                  <a:srgbClr val="FFC000"/>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it-IT"/>
              <a:t>Fare clic per modificare lo stile del sottotitolo dello schema</a:t>
            </a:r>
            <a:endParaRPr lang="en-GB" dirty="0"/>
          </a:p>
        </p:txBody>
      </p:sp>
      <p:sp>
        <p:nvSpPr>
          <p:cNvPr id="19" name="Text Placeholder 18"/>
          <p:cNvSpPr>
            <a:spLocks noGrp="1"/>
          </p:cNvSpPr>
          <p:nvPr>
            <p:ph type="body" sz="quarter" idx="13"/>
          </p:nvPr>
        </p:nvSpPr>
        <p:spPr>
          <a:xfrm>
            <a:off x="6096002" y="5557903"/>
            <a:ext cx="5040313" cy="528998"/>
          </a:xfrm>
        </p:spPr>
        <p:txBody>
          <a:bodyPr>
            <a:noAutofit/>
          </a:bodyPr>
          <a:lstStyle>
            <a:lvl1pPr marL="0" indent="0" algn="r">
              <a:buFontTx/>
              <a:buNone/>
              <a:defRPr sz="1650" i="1">
                <a:solidFill>
                  <a:schemeClr val="bg1"/>
                </a:solidFill>
              </a:defRPr>
            </a:lvl1pPr>
          </a:lstStyle>
          <a:p>
            <a:pPr lvl="0"/>
            <a:r>
              <a:rPr lang="it-IT"/>
              <a:t>Fare clic per modificare gli stili del testo dello schema</a:t>
            </a:r>
          </a:p>
        </p:txBody>
      </p:sp>
      <p:sp>
        <p:nvSpPr>
          <p:cNvPr id="12" name="Rectangle 11"/>
          <p:cNvSpPr/>
          <p:nvPr/>
        </p:nvSpPr>
        <p:spPr>
          <a:xfrm>
            <a:off x="6615103" y="2806583"/>
            <a:ext cx="5079600" cy="1879200"/>
          </a:xfrm>
          <a:prstGeom prst="rect">
            <a:avLst/>
          </a:prstGeom>
          <a:blipFill dpi="0" rotWithShape="1">
            <a:blip r:embed="rId3">
              <a:alphaModFix amt="15000"/>
              <a:lum bright="70000" contrast="-7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700"/>
          </a:p>
        </p:txBody>
      </p:sp>
      <p:sp>
        <p:nvSpPr>
          <p:cNvPr id="13" name="Title 1"/>
          <p:cNvSpPr>
            <a:spLocks noGrp="1"/>
          </p:cNvSpPr>
          <p:nvPr>
            <p:ph type="ctrTitle"/>
          </p:nvPr>
        </p:nvSpPr>
        <p:spPr>
          <a:xfrm>
            <a:off x="3057533" y="2366793"/>
            <a:ext cx="8050467" cy="569866"/>
          </a:xfrm>
          <a:prstGeom prst="rect">
            <a:avLst/>
          </a:prstGeom>
        </p:spPr>
        <p:txBody>
          <a:bodyPr anchor="t">
            <a:noAutofit/>
          </a:bodyPr>
          <a:lstStyle>
            <a:lvl1pPr algn="l">
              <a:defRPr sz="3000" b="0">
                <a:solidFill>
                  <a:schemeClr val="bg1"/>
                </a:solidFill>
              </a:defRPr>
            </a:lvl1pPr>
          </a:lstStyle>
          <a:p>
            <a:r>
              <a:rPr lang="it-IT"/>
              <a:t>Fare clic per modificare lo stile del titolo dello schema</a:t>
            </a:r>
            <a:endParaRPr lang="en-GB" dirty="0"/>
          </a:p>
        </p:txBody>
      </p:sp>
      <p:sp>
        <p:nvSpPr>
          <p:cNvPr id="14" name="Rectangle 13"/>
          <p:cNvSpPr/>
          <p:nvPr/>
        </p:nvSpPr>
        <p:spPr>
          <a:xfrm>
            <a:off x="990176" y="2157417"/>
            <a:ext cx="2168341" cy="802179"/>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700"/>
          </a:p>
        </p:txBody>
      </p:sp>
    </p:spTree>
    <p:extLst>
      <p:ext uri="{BB962C8B-B14F-4D97-AF65-F5344CB8AC3E}">
        <p14:creationId xmlns:p14="http://schemas.microsoft.com/office/powerpoint/2010/main" val="1345886676"/>
      </p:ext>
    </p:extLst>
  </p:cSld>
  <p:clrMapOvr>
    <a:masterClrMapping/>
  </p:clrMapOvr>
  <p:hf hdr="0" ftr="0"/>
  <p:extLst>
    <p:ext uri="{DCECCB84-F9BA-43D5-87BE-67443E8EF086}">
      <p15:sldGuideLst xmlns:p15="http://schemas.microsoft.com/office/powerpoint/2012/main">
        <p15:guide id="1" orient="horz" pos="2160">
          <p15:clr>
            <a:srgbClr val="FBAE40"/>
          </p15:clr>
        </p15:guide>
        <p15:guide id="2" pos="512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Titolo e contenuto">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1" y="1805231"/>
            <a:ext cx="10905699" cy="3881904"/>
          </a:xfrm>
        </p:spPr>
        <p:txBody>
          <a:bodyPr>
            <a:noAutofit/>
          </a:bodyPr>
          <a:lstStyle>
            <a:lvl1pPr>
              <a:lnSpc>
                <a:spcPct val="100000"/>
              </a:lnSpc>
              <a:spcBef>
                <a:spcPts val="0"/>
              </a:spcBef>
              <a:spcAft>
                <a:spcPts val="1350"/>
              </a:spcAft>
              <a:defRPr/>
            </a:lvl1pPr>
            <a:lvl2pPr>
              <a:lnSpc>
                <a:spcPct val="100000"/>
              </a:lnSpc>
              <a:spcAft>
                <a:spcPts val="1350"/>
              </a:spcAft>
              <a:defRPr/>
            </a:lvl2pPr>
            <a:lvl3pPr>
              <a:lnSpc>
                <a:spcPct val="100000"/>
              </a:lnSpc>
              <a:spcAft>
                <a:spcPts val="1350"/>
              </a:spcAft>
              <a:defRPr/>
            </a:lvl3pPr>
            <a:lvl4pPr>
              <a:lnSpc>
                <a:spcPct val="100000"/>
              </a:lnSpc>
              <a:spcAft>
                <a:spcPts val="1350"/>
              </a:spcAft>
              <a:defRPr/>
            </a:lvl4pPr>
            <a:lvl5pPr>
              <a:lnSpc>
                <a:spcPct val="100000"/>
              </a:lnSpc>
              <a:spcAft>
                <a:spcPts val="1350"/>
              </a:spcAft>
              <a:defRPr/>
            </a:lvl5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dirty="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7" name="Straight Connector 6"/>
          <p:cNvCxnSpPr/>
          <p:nvPr/>
        </p:nvCxnSpPr>
        <p:spPr>
          <a:xfrm flipH="1">
            <a:off x="838202" y="4"/>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3028951" y="482863"/>
            <a:ext cx="8457372" cy="782357"/>
          </a:xfrm>
          <a:prstGeom prst="rect">
            <a:avLst/>
          </a:prstGeom>
        </p:spPr>
        <p:txBody>
          <a:bodyPr vert="horz" lIns="91440" tIns="45720" rIns="91440" bIns="0" rtlCol="0" anchor="b" anchorCtr="0">
            <a:noAutofit/>
          </a:bodyPr>
          <a:lstStyle>
            <a:lvl1pPr>
              <a:defRPr>
                <a:solidFill>
                  <a:srgbClr val="034EA2"/>
                </a:solidFill>
              </a:defRPr>
            </a:lvl1pPr>
          </a:lstStyle>
          <a:p>
            <a:r>
              <a:rPr lang="it-IT"/>
              <a:t>Fare clic per modificare lo stile del titolo dello schema</a:t>
            </a:r>
            <a:endParaRPr lang="en-GB" dirty="0"/>
          </a:p>
        </p:txBody>
      </p:sp>
    </p:spTree>
    <p:extLst>
      <p:ext uri="{BB962C8B-B14F-4D97-AF65-F5344CB8AC3E}">
        <p14:creationId xmlns:p14="http://schemas.microsoft.com/office/powerpoint/2010/main" val="1683630790"/>
      </p:ext>
    </p:extLst>
  </p:cSld>
  <p:clrMapOvr>
    <a:masterClrMapping/>
  </p:clrMapOvr>
  <p:hf hdr="0" ftr="0"/>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4" name="Rectangle 3"/>
          <p:cNvSpPr/>
          <p:nvPr userDrawn="1"/>
        </p:nvSpPr>
        <p:spPr>
          <a:xfrm>
            <a:off x="0" y="1"/>
            <a:ext cx="12192000" cy="989013"/>
          </a:xfrm>
          <a:prstGeom prst="rect">
            <a:avLst/>
          </a:prstGeom>
          <a:solidFill>
            <a:srgbClr val="AFC65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p>
        </p:txBody>
      </p:sp>
      <p:pic>
        <p:nvPicPr>
          <p:cNvPr id="6" name="Picture 13" descr="logo_ce_quadri_en"/>
          <p:cNvPicPr>
            <a:picLocks noChangeAspect="1" noChangeArrowheads="1"/>
          </p:cNvPicPr>
          <p:nvPr userDrawn="1"/>
        </p:nvPicPr>
        <p:blipFill>
          <a:blip r:embed="rId2"/>
          <a:srcRect/>
          <a:stretch>
            <a:fillRect/>
          </a:stretch>
        </p:blipFill>
        <p:spPr bwMode="auto">
          <a:xfrm>
            <a:off x="5204885" y="215900"/>
            <a:ext cx="2120900" cy="1100138"/>
          </a:xfrm>
          <a:prstGeom prst="rect">
            <a:avLst/>
          </a:prstGeom>
          <a:noFill/>
          <a:ln w="9525">
            <a:noFill/>
            <a:miter lim="800000"/>
            <a:headEnd/>
            <a:tailEnd/>
          </a:ln>
        </p:spPr>
      </p:pic>
      <p:sp>
        <p:nvSpPr>
          <p:cNvPr id="2" name="Title 1"/>
          <p:cNvSpPr>
            <a:spLocks noGrp="1"/>
          </p:cNvSpPr>
          <p:nvPr>
            <p:ph type="title" hasCustomPrompt="1"/>
          </p:nvPr>
        </p:nvSpPr>
        <p:spPr>
          <a:xfrm>
            <a:off x="1487488" y="1628800"/>
            <a:ext cx="5064000" cy="936625"/>
          </a:xfrm>
        </p:spPr>
        <p:txBody>
          <a:bodyPr/>
          <a:lstStyle>
            <a:lvl1pPr algn="r">
              <a:defRPr sz="2400">
                <a:solidFill>
                  <a:srgbClr val="F47B22"/>
                </a:solidFill>
              </a:defRPr>
            </a:lvl1pPr>
          </a:lstStyle>
          <a:p>
            <a:r>
              <a:rPr lang="en-US" dirty="0"/>
              <a:t>Click to add title</a:t>
            </a:r>
            <a:br>
              <a:rPr lang="en-US" dirty="0"/>
            </a:br>
            <a:r>
              <a:rPr lang="en-US" dirty="0" err="1"/>
              <a:t>verdana</a:t>
            </a:r>
            <a:r>
              <a:rPr lang="en-US" dirty="0"/>
              <a:t> 24pt</a:t>
            </a:r>
            <a:endParaRPr lang="en-GB" dirty="0"/>
          </a:p>
        </p:txBody>
      </p:sp>
      <p:sp>
        <p:nvSpPr>
          <p:cNvPr id="9" name="Rectangle 6"/>
          <p:cNvSpPr>
            <a:spLocks noGrp="1" noChangeArrowheads="1"/>
          </p:cNvSpPr>
          <p:nvPr>
            <p:ph type="sldNum" sz="quarter" idx="12"/>
          </p:nvPr>
        </p:nvSpPr>
        <p:spPr>
          <a:xfrm>
            <a:off x="11568609" y="5996014"/>
            <a:ext cx="647908" cy="241299"/>
          </a:xfrm>
          <a:prstGeom prst="rect">
            <a:avLst/>
          </a:prstGeom>
          <a:solidFill>
            <a:srgbClr val="F47B22"/>
          </a:solidFill>
        </p:spPr>
        <p:txBody>
          <a:bodyPr/>
          <a:lstStyle>
            <a:lvl1pPr algn="ctr">
              <a:defRPr sz="1000">
                <a:solidFill>
                  <a:schemeClr val="bg1"/>
                </a:solidFill>
                <a:latin typeface="+mj-lt"/>
              </a:defRPr>
            </a:lvl1pPr>
          </a:lstStyle>
          <a:p>
            <a:pPr>
              <a:defRPr/>
            </a:pPr>
            <a:fld id="{86133261-F426-4E3C-B2AF-F6E5B7E61F25}" type="slidenum">
              <a:rPr lang="en-GB" smtClean="0"/>
              <a:pPr>
                <a:defRPr/>
              </a:pPr>
              <a:t>‹#›</a:t>
            </a:fld>
            <a:endParaRPr lang="en-GB"/>
          </a:p>
        </p:txBody>
      </p:sp>
      <p:sp>
        <p:nvSpPr>
          <p:cNvPr id="11" name="Rectangle 6"/>
          <p:cNvSpPr>
            <a:spLocks noChangeArrowheads="1"/>
          </p:cNvSpPr>
          <p:nvPr userDrawn="1"/>
        </p:nvSpPr>
        <p:spPr bwMode="auto">
          <a:xfrm>
            <a:off x="5639859" y="6381329"/>
            <a:ext cx="912283" cy="482601"/>
          </a:xfrm>
          <a:prstGeom prst="rect">
            <a:avLst/>
          </a:prstGeom>
          <a:solidFill>
            <a:srgbClr val="AFC651"/>
          </a:solidFill>
          <a:ln w="9525" algn="ctr">
            <a:noFill/>
            <a:miter lim="800000"/>
            <a:headEnd/>
            <a:tailEnd/>
          </a:ln>
          <a:effectLst/>
        </p:spPr>
        <p:txBody>
          <a:bodyPr lIns="36000"/>
          <a:lstStyle/>
          <a:p>
            <a:pPr defTabSz="457200">
              <a:lnSpc>
                <a:spcPct val="100000"/>
              </a:lnSpc>
              <a:defRPr/>
            </a:pPr>
            <a:r>
              <a:rPr lang="fr-BE" sz="700" b="0" i="1" dirty="0">
                <a:solidFill>
                  <a:schemeClr val="bg1"/>
                </a:solidFill>
                <a:latin typeface="+mj-lt"/>
              </a:rPr>
              <a:t>Food </a:t>
            </a:r>
            <a:r>
              <a:rPr lang="fr-BE" sz="700" b="0" i="1" dirty="0" err="1">
                <a:solidFill>
                  <a:schemeClr val="bg1"/>
                </a:solidFill>
                <a:latin typeface="+mj-lt"/>
              </a:rPr>
              <a:t>safety</a:t>
            </a:r>
            <a:endParaRPr lang="fr-BE" sz="450" b="0" i="1" dirty="0">
              <a:solidFill>
                <a:schemeClr val="bg1"/>
              </a:solidFill>
              <a:latin typeface="+mj-lt"/>
            </a:endParaRPr>
          </a:p>
        </p:txBody>
      </p:sp>
      <p:sp>
        <p:nvSpPr>
          <p:cNvPr id="8" name="Text Placeholder 7"/>
          <p:cNvSpPr>
            <a:spLocks noGrp="1"/>
          </p:cNvSpPr>
          <p:nvPr>
            <p:ph type="body" sz="quarter" idx="13" hasCustomPrompt="1"/>
          </p:nvPr>
        </p:nvSpPr>
        <p:spPr>
          <a:xfrm>
            <a:off x="1534616" y="2671193"/>
            <a:ext cx="5064000" cy="3600450"/>
          </a:xfrm>
        </p:spPr>
        <p:txBody>
          <a:bodyPr/>
          <a:lstStyle>
            <a:lvl1pPr algn="r">
              <a:defRPr sz="1200" i="0">
                <a:solidFill>
                  <a:schemeClr val="bg2">
                    <a:lumMod val="50000"/>
                  </a:schemeClr>
                </a:solidFill>
              </a:defRPr>
            </a:lvl1pPr>
          </a:lstStyle>
          <a:p>
            <a:pPr lvl="0"/>
            <a:r>
              <a:rPr lang="en-US" dirty="0"/>
              <a:t>Click to add text</a:t>
            </a:r>
          </a:p>
          <a:p>
            <a:pPr lvl="0"/>
            <a:r>
              <a:rPr lang="en-US" dirty="0" err="1"/>
              <a:t>verdana</a:t>
            </a:r>
            <a:r>
              <a:rPr lang="en-US" dirty="0"/>
              <a:t> 14pt</a:t>
            </a:r>
            <a:endParaRPr lang="en-GB" dirty="0"/>
          </a:p>
        </p:txBody>
      </p:sp>
      <p:sp>
        <p:nvSpPr>
          <p:cNvPr id="10" name="Picture Placeholder 4"/>
          <p:cNvSpPr>
            <a:spLocks noGrp="1"/>
          </p:cNvSpPr>
          <p:nvPr>
            <p:ph type="pic" sz="quarter" idx="14" hasCustomPrompt="1"/>
          </p:nvPr>
        </p:nvSpPr>
        <p:spPr>
          <a:xfrm>
            <a:off x="6551083" y="989014"/>
            <a:ext cx="5640917" cy="5868987"/>
          </a:xfrm>
        </p:spPr>
        <p:txBody>
          <a:bodyPr anchor="ctr"/>
          <a:lstStyle>
            <a:lvl1pPr>
              <a:defRPr sz="1400" baseline="0">
                <a:solidFill>
                  <a:schemeClr val="bg2">
                    <a:lumMod val="50000"/>
                  </a:schemeClr>
                </a:solidFill>
              </a:defRPr>
            </a:lvl1pPr>
          </a:lstStyle>
          <a:p>
            <a:r>
              <a:rPr lang="fr-BE" dirty="0"/>
              <a:t>This </a:t>
            </a:r>
            <a:r>
              <a:rPr lang="fr-BE" dirty="0" err="1"/>
              <a:t>is</a:t>
            </a:r>
            <a:r>
              <a:rPr lang="fr-BE" dirty="0"/>
              <a:t> an image </a:t>
            </a:r>
            <a:r>
              <a:rPr lang="fr-BE" dirty="0" err="1"/>
              <a:t>holder</a:t>
            </a:r>
            <a:r>
              <a:rPr lang="fr-BE" dirty="0"/>
              <a:t> for a </a:t>
            </a:r>
            <a:r>
              <a:rPr lang="fr-BE" dirty="0" err="1"/>
              <a:t>slide</a:t>
            </a:r>
            <a:r>
              <a:rPr lang="fr-BE" dirty="0"/>
              <a:t> </a:t>
            </a:r>
            <a:r>
              <a:rPr lang="fr-BE" dirty="0" err="1"/>
              <a:t>with</a:t>
            </a:r>
            <a:r>
              <a:rPr lang="fr-BE" dirty="0"/>
              <a:t> an illustration on the right.</a:t>
            </a:r>
          </a:p>
          <a:p>
            <a:r>
              <a:rPr lang="fr-BE" dirty="0"/>
              <a:t>Click to </a:t>
            </a:r>
            <a:r>
              <a:rPr lang="fr-BE" dirty="0" err="1"/>
              <a:t>add</a:t>
            </a:r>
            <a:r>
              <a:rPr lang="fr-BE" dirty="0"/>
              <a:t> </a:t>
            </a:r>
            <a:r>
              <a:rPr lang="fr-BE" dirty="0" err="1"/>
              <a:t>picture</a:t>
            </a:r>
            <a:r>
              <a:rPr lang="fr-BE" dirty="0"/>
              <a:t>…</a:t>
            </a:r>
            <a:endParaRPr lang="en-GB" dirty="0"/>
          </a:p>
        </p:txBody>
      </p:sp>
      <p:pic>
        <p:nvPicPr>
          <p:cNvPr id="14" name="Picture 1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43339" y="3210236"/>
            <a:ext cx="6312792" cy="1586917"/>
          </a:xfrm>
          <a:prstGeom prst="rect">
            <a:avLst/>
          </a:prstGeom>
        </p:spPr>
      </p:pic>
    </p:spTree>
    <p:extLst>
      <p:ext uri="{BB962C8B-B14F-4D97-AF65-F5344CB8AC3E}">
        <p14:creationId xmlns:p14="http://schemas.microsoft.com/office/powerpoint/2010/main" val="23797034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802219"/>
            <a:ext cx="12192000" cy="6059194"/>
          </a:xfrm>
          <a:prstGeom prst="rect">
            <a:avLst/>
          </a:prstGeom>
        </p:spPr>
      </p:pic>
      <p:sp>
        <p:nvSpPr>
          <p:cNvPr id="14" name="Rectangle 13"/>
          <p:cNvSpPr/>
          <p:nvPr userDrawn="1"/>
        </p:nvSpPr>
        <p:spPr>
          <a:xfrm>
            <a:off x="5289" y="1078173"/>
            <a:ext cx="12197346" cy="5783239"/>
          </a:xfrm>
          <a:prstGeom prst="rect">
            <a:avLst/>
          </a:prstGeom>
          <a:solidFill>
            <a:srgbClr val="024EA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cxnSp>
        <p:nvCxnSpPr>
          <p:cNvPr id="7" name="Straight Connector 6"/>
          <p:cNvCxnSpPr/>
          <p:nvPr userDrawn="1"/>
        </p:nvCxnSpPr>
        <p:spPr>
          <a:xfrm>
            <a:off x="838200" y="1978925"/>
            <a:ext cx="0" cy="4879075"/>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2" name="Subtitle 2"/>
          <p:cNvSpPr>
            <a:spLocks noGrp="1"/>
          </p:cNvSpPr>
          <p:nvPr>
            <p:ph type="subTitle" idx="1"/>
          </p:nvPr>
        </p:nvSpPr>
        <p:spPr>
          <a:xfrm>
            <a:off x="1071351" y="4418049"/>
            <a:ext cx="10065224" cy="897754"/>
          </a:xfrm>
        </p:spPr>
        <p:txBody>
          <a:bodyPr wrap="none">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3" y="258042"/>
            <a:ext cx="1659792" cy="1152460"/>
          </a:xfrm>
          <a:prstGeom prst="rect">
            <a:avLst/>
          </a:prstGeom>
        </p:spPr>
      </p:pic>
      <p:sp>
        <p:nvSpPr>
          <p:cNvPr id="16" name="Text Placeholder 18"/>
          <p:cNvSpPr>
            <a:spLocks noGrp="1"/>
          </p:cNvSpPr>
          <p:nvPr>
            <p:ph type="body" sz="quarter" idx="13"/>
          </p:nvPr>
        </p:nvSpPr>
        <p:spPr>
          <a:xfrm>
            <a:off x="6096000" y="5557903"/>
            <a:ext cx="5040313" cy="528998"/>
          </a:xfrm>
        </p:spPr>
        <p:txBody>
          <a:bodyPr wrap="none">
            <a:noAutofit/>
          </a:bodyPr>
          <a:lstStyle>
            <a:lvl1pPr marL="0" indent="0" algn="r">
              <a:buFontTx/>
              <a:buNone/>
              <a:defRPr sz="2200" i="1">
                <a:solidFill>
                  <a:schemeClr val="bg1"/>
                </a:solidFill>
              </a:defRPr>
            </a:lvl1pPr>
          </a:lstStyle>
          <a:p>
            <a:pPr lvl="0"/>
            <a:r>
              <a:rPr lang="en-US" dirty="0"/>
              <a:t>Edit Master text styles</a:t>
            </a:r>
          </a:p>
        </p:txBody>
      </p:sp>
      <p:sp>
        <p:nvSpPr>
          <p:cNvPr id="13" name="Rectangle 12"/>
          <p:cNvSpPr/>
          <p:nvPr userDrawn="1"/>
        </p:nvSpPr>
        <p:spPr>
          <a:xfrm>
            <a:off x="6615103" y="2806583"/>
            <a:ext cx="5079600" cy="1879200"/>
          </a:xfrm>
          <a:prstGeom prst="rect">
            <a:avLst/>
          </a:prstGeom>
          <a:blipFill dpi="0" rotWithShape="1">
            <a:blip r:embed="rId4">
              <a:alphaModFix amt="15000"/>
              <a:lum bright="70000" contrast="-7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itle 1"/>
          <p:cNvSpPr>
            <a:spLocks noGrp="1"/>
          </p:cNvSpPr>
          <p:nvPr>
            <p:ph type="ctrTitle"/>
          </p:nvPr>
        </p:nvSpPr>
        <p:spPr>
          <a:xfrm>
            <a:off x="3057531" y="2366793"/>
            <a:ext cx="8050467" cy="569866"/>
          </a:xfrm>
          <a:prstGeom prst="rect">
            <a:avLst/>
          </a:prstGeom>
        </p:spPr>
        <p:txBody>
          <a:bodyPr anchor="t">
            <a:noAutofit/>
          </a:bodyPr>
          <a:lstStyle>
            <a:lvl1pPr algn="l">
              <a:defRPr sz="4000" b="0">
                <a:solidFill>
                  <a:schemeClr val="bg1"/>
                </a:solidFill>
              </a:defRPr>
            </a:lvl1pPr>
          </a:lstStyle>
          <a:p>
            <a:r>
              <a:rPr lang="en-US" dirty="0"/>
              <a:t>Click to edit Master title style</a:t>
            </a:r>
            <a:endParaRPr lang="en-GB" dirty="0"/>
          </a:p>
        </p:txBody>
      </p:sp>
      <p:sp>
        <p:nvSpPr>
          <p:cNvPr id="17" name="Rectangle 16"/>
          <p:cNvSpPr/>
          <p:nvPr userDrawn="1"/>
        </p:nvSpPr>
        <p:spPr>
          <a:xfrm>
            <a:off x="990176" y="2157413"/>
            <a:ext cx="2168341" cy="802179"/>
          </a:xfrm>
          <a:prstGeom prst="rect">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442872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Chapter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2" name="Title 1"/>
          <p:cNvSpPr>
            <a:spLocks noGrp="1"/>
          </p:cNvSpPr>
          <p:nvPr>
            <p:ph type="ctrTitle"/>
          </p:nvPr>
        </p:nvSpPr>
        <p:spPr>
          <a:xfrm>
            <a:off x="1070189" y="2400299"/>
            <a:ext cx="10676038" cy="1109663"/>
          </a:xfrm>
          <a:prstGeom prst="rect">
            <a:avLst/>
          </a:prstGeom>
        </p:spPr>
        <p:txBody>
          <a:bodyPr anchor="b">
            <a:noAutofit/>
          </a:bodyPr>
          <a:lstStyle>
            <a:lvl1pPr algn="l">
              <a:defRPr sz="6000">
                <a:solidFill>
                  <a:srgbClr val="6FA528"/>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1070189" y="3602038"/>
            <a:ext cx="10676038" cy="1655762"/>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6" name="Slide Number Placeholder 5"/>
          <p:cNvSpPr>
            <a:spLocks noGrp="1"/>
          </p:cNvSpPr>
          <p:nvPr>
            <p:ph type="sldNum" sz="quarter" idx="12"/>
          </p:nvPr>
        </p:nvSpPr>
        <p:spPr/>
        <p:txBody>
          <a:bodyPr>
            <a:noAutofit/>
          </a:bodyPr>
          <a:lstStyle>
            <a:lvl1pPr>
              <a:defRPr>
                <a:solidFill>
                  <a:schemeClr val="bg1"/>
                </a:solidFill>
              </a:defRPr>
            </a:lvl1pPr>
          </a:lstStyle>
          <a:p>
            <a:fld id="{F46C79FD-C571-418B-AB0F-5EE936C85276}" type="slidenum">
              <a:rPr lang="en-GB" smtClean="0"/>
              <a:pPr/>
              <a:t>‹#›</a:t>
            </a:fld>
            <a:endParaRPr lang="en-GB" dirty="0"/>
          </a:p>
        </p:txBody>
      </p:sp>
      <p:cxnSp>
        <p:nvCxnSpPr>
          <p:cNvPr id="7" name="Straight Connector 6"/>
          <p:cNvCxnSpPr/>
          <p:nvPr userDrawn="1"/>
        </p:nvCxnSpPr>
        <p:spPr>
          <a:xfrm>
            <a:off x="838200" y="0"/>
            <a:ext cx="0" cy="3295934"/>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27715" y="6045257"/>
            <a:ext cx="1718512" cy="451153"/>
          </a:xfrm>
          <a:prstGeom prst="rect">
            <a:avLst/>
          </a:prstGeom>
        </p:spPr>
      </p:pic>
      <p:sp>
        <p:nvSpPr>
          <p:cNvPr id="10" name="Rectangle 9"/>
          <p:cNvSpPr/>
          <p:nvPr userDrawn="1"/>
        </p:nvSpPr>
        <p:spPr>
          <a:xfrm>
            <a:off x="990176" y="657216"/>
            <a:ext cx="4093747" cy="1514484"/>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88699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pter Slide (2)">
    <p:spTree>
      <p:nvGrpSpPr>
        <p:cNvPr id="1" name=""/>
        <p:cNvGrpSpPr/>
        <p:nvPr/>
      </p:nvGrpSpPr>
      <p:grpSpPr>
        <a:xfrm>
          <a:off x="0" y="0"/>
          <a:ext cx="0" cy="0"/>
          <a:chOff x="0" y="0"/>
          <a:chExt cx="0" cy="0"/>
        </a:xfrm>
      </p:grpSpPr>
      <p:sp>
        <p:nvSpPr>
          <p:cNvPr id="7" name="Rectangle 6"/>
          <p:cNvSpPr/>
          <p:nvPr userDrawn="1"/>
        </p:nvSpPr>
        <p:spPr>
          <a:xfrm>
            <a:off x="0" y="0"/>
            <a:ext cx="12192000" cy="5843588"/>
          </a:xfrm>
          <a:prstGeom prst="rect">
            <a:avLst/>
          </a:prstGeom>
          <a:solidFill>
            <a:srgbClr val="6FA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33852" y="6046012"/>
            <a:ext cx="1716200" cy="450350"/>
          </a:xfrm>
          <a:prstGeom prst="rect">
            <a:avLst/>
          </a:prstGeom>
        </p:spPr>
      </p:pic>
      <p:sp>
        <p:nvSpPr>
          <p:cNvPr id="11" name="Title 1"/>
          <p:cNvSpPr>
            <a:spLocks noGrp="1"/>
          </p:cNvSpPr>
          <p:nvPr>
            <p:ph type="ctrTitle"/>
          </p:nvPr>
        </p:nvSpPr>
        <p:spPr>
          <a:xfrm>
            <a:off x="1077013" y="2374123"/>
            <a:ext cx="10156297" cy="1135839"/>
          </a:xfrm>
          <a:prstGeom prst="rect">
            <a:avLst/>
          </a:prstGeom>
        </p:spPr>
        <p:txBody>
          <a:bodyPr anchor="b">
            <a:noAutofit/>
          </a:bodyPr>
          <a:lstStyle>
            <a:lvl1pPr algn="l">
              <a:defRPr sz="6000">
                <a:solidFill>
                  <a:srgbClr val="034EA2"/>
                </a:solidFill>
              </a:defRPr>
            </a:lvl1pPr>
          </a:lstStyle>
          <a:p>
            <a:r>
              <a:rPr lang="en-US" dirty="0"/>
              <a:t>Click to edit Master title style</a:t>
            </a:r>
            <a:endParaRPr lang="en-GB" dirty="0"/>
          </a:p>
        </p:txBody>
      </p:sp>
      <p:sp>
        <p:nvSpPr>
          <p:cNvPr id="14" name="Subtitle 2"/>
          <p:cNvSpPr>
            <a:spLocks noGrp="1"/>
          </p:cNvSpPr>
          <p:nvPr>
            <p:ph type="subTitle" idx="1"/>
          </p:nvPr>
        </p:nvSpPr>
        <p:spPr>
          <a:xfrm>
            <a:off x="1070189" y="3602038"/>
            <a:ext cx="10156297" cy="1655762"/>
          </a:xfrm>
        </p:spPr>
        <p:txBody>
          <a:bodyPr>
            <a:no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2" name="Rectangle 11"/>
          <p:cNvSpPr/>
          <p:nvPr userDrawn="1"/>
        </p:nvSpPr>
        <p:spPr>
          <a:xfrm>
            <a:off x="990176" y="657216"/>
            <a:ext cx="4093747" cy="1514484"/>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325099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st slide (option 1)">
    <p:spTree>
      <p:nvGrpSpPr>
        <p:cNvPr id="1" name=""/>
        <p:cNvGrpSpPr/>
        <p:nvPr/>
      </p:nvGrpSpPr>
      <p:grpSpPr>
        <a:xfrm>
          <a:off x="0" y="0"/>
          <a:ext cx="0" cy="0"/>
          <a:chOff x="0" y="0"/>
          <a:chExt cx="0" cy="0"/>
        </a:xfrm>
      </p:grpSpPr>
      <p:sp>
        <p:nvSpPr>
          <p:cNvPr id="7" name="Rectangle 6"/>
          <p:cNvSpPr/>
          <p:nvPr userDrawn="1"/>
        </p:nvSpPr>
        <p:spPr>
          <a:xfrm>
            <a:off x="0" y="1"/>
            <a:ext cx="12192000" cy="3071811"/>
          </a:xfrm>
          <a:prstGeom prst="rect">
            <a:avLst/>
          </a:prstGeom>
          <a:solidFill>
            <a:srgbClr val="6FA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171575" y="2722568"/>
            <a:ext cx="10061735" cy="1240348"/>
          </a:xfrm>
          <a:prstGeom prst="rect">
            <a:avLst/>
          </a:prstGeom>
        </p:spPr>
        <p:txBody>
          <a:bodyPr anchor="b">
            <a:noAutofit/>
          </a:bodyPr>
          <a:lstStyle>
            <a:lvl1pPr algn="l">
              <a:defRPr sz="6000">
                <a:solidFill>
                  <a:schemeClr val="tx2"/>
                </a:solidFill>
              </a:defRPr>
            </a:lvl1pPr>
          </a:lstStyle>
          <a:p>
            <a:r>
              <a:rPr lang="en-US" dirty="0"/>
              <a:t>Click to edit Master title style</a:t>
            </a:r>
            <a:endParaRPr lang="en-GB" dirty="0"/>
          </a:p>
        </p:txBody>
      </p:sp>
      <p:sp>
        <p:nvSpPr>
          <p:cNvPr id="14" name="Subtitle 2"/>
          <p:cNvSpPr>
            <a:spLocks noGrp="1"/>
          </p:cNvSpPr>
          <p:nvPr>
            <p:ph type="subTitle" idx="1"/>
          </p:nvPr>
        </p:nvSpPr>
        <p:spPr>
          <a:xfrm>
            <a:off x="838200" y="4160826"/>
            <a:ext cx="10889439" cy="1620145"/>
          </a:xfrm>
        </p:spPr>
        <p:txBody>
          <a:bodyPr>
            <a:noAutofit/>
          </a:bodyPr>
          <a:lstStyle>
            <a:lvl1pPr marL="0" indent="0" algn="l">
              <a:buNone/>
              <a:defRPr sz="1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cxnSp>
        <p:nvCxnSpPr>
          <p:cNvPr id="10" name="Straight Connector 9"/>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15" name="Rectangle 14"/>
          <p:cNvSpPr/>
          <p:nvPr userDrawn="1"/>
        </p:nvSpPr>
        <p:spPr>
          <a:xfrm>
            <a:off x="904448" y="471473"/>
            <a:ext cx="2238799" cy="828245"/>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168860481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ast slide (option 2)">
    <p:spTree>
      <p:nvGrpSpPr>
        <p:cNvPr id="1" name=""/>
        <p:cNvGrpSpPr/>
        <p:nvPr/>
      </p:nvGrpSpPr>
      <p:grpSpPr>
        <a:xfrm>
          <a:off x="0" y="0"/>
          <a:ext cx="0" cy="0"/>
          <a:chOff x="0" y="0"/>
          <a:chExt cx="0" cy="0"/>
        </a:xfrm>
      </p:grpSpPr>
      <p:sp>
        <p:nvSpPr>
          <p:cNvPr id="7" name="Rectangle 6"/>
          <p:cNvSpPr/>
          <p:nvPr userDrawn="1"/>
        </p:nvSpPr>
        <p:spPr>
          <a:xfrm>
            <a:off x="0" y="2"/>
            <a:ext cx="12192000" cy="293421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185863" y="1693863"/>
            <a:ext cx="10047447" cy="1240348"/>
          </a:xfrm>
          <a:prstGeom prst="rect">
            <a:avLst/>
          </a:prstGeom>
        </p:spPr>
        <p:txBody>
          <a:bodyPr anchor="b">
            <a:noAutofit/>
          </a:bodyPr>
          <a:lstStyle>
            <a:lvl1pPr algn="l">
              <a:defRPr sz="6000">
                <a:solidFill>
                  <a:schemeClr val="accent5"/>
                </a:solidFill>
              </a:defRPr>
            </a:lvl1pPr>
          </a:lstStyle>
          <a:p>
            <a:r>
              <a:rPr lang="en-US" dirty="0"/>
              <a:t>Click to edit Master title style</a:t>
            </a:r>
            <a:endParaRPr lang="en-GB" dirty="0"/>
          </a:p>
        </p:txBody>
      </p:sp>
      <p:cxnSp>
        <p:nvCxnSpPr>
          <p:cNvPr id="13" name="Straight Connector 12"/>
          <p:cNvCxnSpPr/>
          <p:nvPr userDrawn="1"/>
        </p:nvCxnSpPr>
        <p:spPr>
          <a:xfrm>
            <a:off x="838200" y="0"/>
            <a:ext cx="0" cy="2362711"/>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0" y="4160826"/>
            <a:ext cx="10889439" cy="1620145"/>
          </a:xfrm>
        </p:spPr>
        <p:txBody>
          <a:bodyPr>
            <a:noAutofit/>
          </a:bodyPr>
          <a:lstStyle>
            <a:lvl1pPr marL="0" indent="0" algn="l">
              <a:buNone/>
              <a:defRPr sz="1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8" name="Rectangle 7"/>
          <p:cNvSpPr/>
          <p:nvPr userDrawn="1"/>
        </p:nvSpPr>
        <p:spPr>
          <a:xfrm>
            <a:off x="990176" y="657216"/>
            <a:ext cx="4093747" cy="1514484"/>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883397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1805231"/>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7" name="Straight Connector 6"/>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lvl1pPr>
              <a:defRPr>
                <a:solidFill>
                  <a:srgbClr val="034EA2"/>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0423415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and Objec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1pPr>
              <a:spcAft>
                <a:spcPts val="1800"/>
              </a:spcAft>
              <a:defRPr/>
            </a:lvl1pPr>
            <a:lvl2pPr>
              <a:spcAft>
                <a:spcPts val="1800"/>
              </a:spcAft>
              <a:defRPr/>
            </a:lvl2pPr>
            <a:lvl3pPr>
              <a:spcAft>
                <a:spcPts val="1800"/>
              </a:spcAft>
              <a:defRPr/>
            </a:lvl3pPr>
            <a:lvl4pPr>
              <a:spcAft>
                <a:spcPts val="1800"/>
              </a:spcAft>
              <a:defRPr/>
            </a:lvl4pPr>
            <a:lvl5pPr>
              <a:spcAft>
                <a:spcPts val="1800"/>
              </a:spcAf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402250" y="1825625"/>
            <a:ext cx="5328000" cy="3906435"/>
          </a:xfrm>
          <a:noFill/>
        </p:spPr>
        <p:txBody>
          <a:bodyPr>
            <a:noAutofit/>
          </a:bodyPr>
          <a:lstStyle>
            <a:lvl1pPr marL="0" indent="0">
              <a:buNone/>
              <a:defRPr/>
            </a:lvl1pPr>
          </a:lstStyle>
          <a:p>
            <a:pPr lvl="0"/>
            <a:endParaRPr lang="en-GB" dirty="0"/>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8"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lvl1pPr>
              <a:defRPr>
                <a:solidFill>
                  <a:srgbClr val="034EA2"/>
                </a:solidFill>
              </a:defRPr>
            </a:lvl1pPr>
          </a:lstStyle>
          <a:p>
            <a:r>
              <a:rPr lang="en-US" dirty="0"/>
              <a:t>Click to edit Master title style</a:t>
            </a:r>
            <a:endParaRPr lang="en-GB" dirty="0"/>
          </a:p>
        </p:txBody>
      </p:sp>
      <p:sp>
        <p:nvSpPr>
          <p:cNvPr id="11" name="Rectangle 10"/>
          <p:cNvSpPr/>
          <p:nvPr userDrawn="1"/>
        </p:nvSpPr>
        <p:spPr>
          <a:xfrm>
            <a:off x="904448" y="471473"/>
            <a:ext cx="2238799" cy="828245"/>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34EA2"/>
              </a:solidFill>
            </a:endParaRPr>
          </a:p>
        </p:txBody>
      </p:sp>
    </p:spTree>
    <p:extLst>
      <p:ext uri="{BB962C8B-B14F-4D97-AF65-F5344CB8AC3E}">
        <p14:creationId xmlns:p14="http://schemas.microsoft.com/office/powerpoint/2010/main" val="28038392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1825625"/>
            <a:ext cx="10515600" cy="3881904"/>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4"/>
          </p:nvPr>
        </p:nvSpPr>
        <p:spPr>
          <a:xfrm>
            <a:off x="838200" y="6131286"/>
            <a:ext cx="2743200" cy="365125"/>
          </a:xfrm>
          <a:prstGeom prst="rect">
            <a:avLst/>
          </a:prstGeom>
        </p:spPr>
        <p:txBody>
          <a:bodyPr vert="horz" lIns="91440" tIns="45720" rIns="91440" bIns="45720" rtlCol="0" anchor="ctr">
            <a:noAutofit/>
          </a:bodyPr>
          <a:lstStyle>
            <a:lvl1pPr algn="l">
              <a:defRPr sz="1200">
                <a:solidFill>
                  <a:schemeClr val="tx1">
                    <a:tint val="75000"/>
                  </a:schemeClr>
                </a:solidFill>
              </a:defRPr>
            </a:lvl1pPr>
          </a:lstStyle>
          <a:p>
            <a:fld id="{F46C79FD-C571-418B-AB0F-5EE936C85276}" type="slidenum">
              <a:rPr lang="en-GB" smtClean="0"/>
              <a:pPr/>
              <a:t>‹#›</a:t>
            </a:fld>
            <a:endParaRPr lang="en-GB" dirty="0"/>
          </a:p>
        </p:txBody>
      </p:sp>
      <p:pic>
        <p:nvPicPr>
          <p:cNvPr id="7" name="Picture 6"/>
          <p:cNvPicPr>
            <a:picLocks noChangeAspect="1"/>
          </p:cNvPicPr>
          <p:nvPr userDrawn="1"/>
        </p:nvPicPr>
        <p:blipFill>
          <a:blip r:embed="rId24">
            <a:extLst>
              <a:ext uri="{28A0092B-C50C-407E-A947-70E740481C1C}">
                <a14:useLocalDpi xmlns:a14="http://schemas.microsoft.com/office/drawing/2010/main" val="0"/>
              </a:ext>
            </a:extLst>
          </a:blip>
          <a:stretch>
            <a:fillRect/>
          </a:stretch>
        </p:blipFill>
        <p:spPr>
          <a:xfrm>
            <a:off x="10036523" y="6045988"/>
            <a:ext cx="1710390" cy="450423"/>
          </a:xfrm>
          <a:prstGeom prst="rect">
            <a:avLst/>
          </a:prstGeom>
        </p:spPr>
      </p:pic>
      <p:sp>
        <p:nvSpPr>
          <p:cNvPr id="8" name="Rectangle 7"/>
          <p:cNvSpPr/>
          <p:nvPr userDrawn="1"/>
        </p:nvSpPr>
        <p:spPr>
          <a:xfrm>
            <a:off x="6616800" y="3916926"/>
            <a:ext cx="5079600" cy="1879200"/>
          </a:xfrm>
          <a:prstGeom prst="rect">
            <a:avLst/>
          </a:prstGeom>
          <a:blipFill dpi="0" rotWithShape="1">
            <a:blip r:embed="rId25">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userDrawn="1"/>
        </p:nvSpPr>
        <p:spPr>
          <a:xfrm>
            <a:off x="904448" y="471473"/>
            <a:ext cx="2238799" cy="828245"/>
          </a:xfrm>
          <a:prstGeom prst="rect">
            <a:avLst/>
          </a:prstGeom>
          <a:blipFill dpi="0" rotWithShape="1">
            <a:blip r:embed="rId2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34EA2"/>
              </a:solidFill>
            </a:endParaRPr>
          </a:p>
        </p:txBody>
      </p:sp>
      <p:sp>
        <p:nvSpPr>
          <p:cNvPr id="4" name="TextBox 3">
            <a:extLst>
              <a:ext uri="{FF2B5EF4-FFF2-40B4-BE49-F238E27FC236}">
                <a16:creationId xmlns:a16="http://schemas.microsoft.com/office/drawing/2014/main" id="{BE442D77-557A-6FD8-141B-EBEEB9678156}"/>
              </a:ext>
            </a:extLst>
          </p:cNvPr>
          <p:cNvSpPr txBox="1"/>
          <p:nvPr userDrawn="1">
            <p:extLst>
              <p:ext uri="{1162E1C5-73C7-4A58-AE30-91384D911F3F}">
                <p184:classification xmlns:p184="http://schemas.microsoft.com/office/powerpoint/2018/4/main" val="ftr"/>
              </p:ext>
            </p:extLst>
          </p:nvPr>
        </p:nvSpPr>
        <p:spPr>
          <a:xfrm>
            <a:off x="0" y="6705600"/>
            <a:ext cx="882650" cy="152400"/>
          </a:xfrm>
          <a:prstGeom prst="rect">
            <a:avLst/>
          </a:prstGeom>
        </p:spPr>
        <p:txBody>
          <a:bodyPr horzOverflow="overflow" lIns="0" tIns="0" rIns="0" bIns="0">
            <a:spAutoFit/>
          </a:bodyPr>
          <a:lstStyle/>
          <a:p>
            <a:pPr algn="l"/>
            <a:r>
              <a:rPr lang="en-US" sz="1000">
                <a:solidFill>
                  <a:srgbClr val="000000"/>
                </a:solidFill>
                <a:latin typeface="Calibri" panose="020F0502020204030204" pitchFamily="34" charset="0"/>
                <a:cs typeface="Calibri" panose="020F0502020204030204" pitchFamily="34" charset="0"/>
              </a:rPr>
              <a:t>NSF Confidential</a:t>
            </a:r>
          </a:p>
        </p:txBody>
      </p:sp>
    </p:spTree>
    <p:extLst>
      <p:ext uri="{BB962C8B-B14F-4D97-AF65-F5344CB8AC3E}">
        <p14:creationId xmlns:p14="http://schemas.microsoft.com/office/powerpoint/2010/main" val="459720850"/>
      </p:ext>
    </p:extLst>
  </p:cSld>
  <p:clrMap bg1="lt1" tx1="dk1" bg2="lt2" tx2="dk2" accent1="accent1" accent2="accent2" accent3="accent3" accent4="accent4" accent5="accent5" accent6="accent6" hlink="hlink" folHlink="folHlink"/>
  <p:sldLayoutIdLst>
    <p:sldLayoutId id="2147483656" r:id="rId1"/>
    <p:sldLayoutId id="2147483662" r:id="rId2"/>
    <p:sldLayoutId id="2147483657" r:id="rId3"/>
    <p:sldLayoutId id="2147483649" r:id="rId4"/>
    <p:sldLayoutId id="2147483651" r:id="rId5"/>
    <p:sldLayoutId id="2147483669" r:id="rId6"/>
    <p:sldLayoutId id="2147483670" r:id="rId7"/>
    <p:sldLayoutId id="2147483650" r:id="rId8"/>
    <p:sldLayoutId id="2147483660" r:id="rId9"/>
    <p:sldLayoutId id="2147483652" r:id="rId10"/>
    <p:sldLayoutId id="2147483661" r:id="rId11"/>
    <p:sldLayoutId id="2147483653" r:id="rId12"/>
    <p:sldLayoutId id="2147483654" r:id="rId13"/>
    <p:sldLayoutId id="2147483659" r:id="rId14"/>
    <p:sldLayoutId id="2147483658" r:id="rId15"/>
    <p:sldLayoutId id="2147483666" r:id="rId16"/>
    <p:sldLayoutId id="2147483667" r:id="rId17"/>
    <p:sldLayoutId id="2147483668" r:id="rId18"/>
    <p:sldLayoutId id="2147483655" r:id="rId19"/>
    <p:sldLayoutId id="2147483671" r:id="rId20"/>
    <p:sldLayoutId id="2147483672" r:id="rId21"/>
    <p:sldLayoutId id="2147483674" r:id="rId22"/>
  </p:sldLayoutIdLst>
  <p:hf sldNum="0" hdr="0" ftr="0" dt="0"/>
  <p:txStyles>
    <p:titleStyle>
      <a:lvl1pPr algn="l" defTabSz="914400" rtl="0" eaLnBrk="1" latinLnBrk="0" hangingPunct="1">
        <a:lnSpc>
          <a:spcPct val="90000"/>
        </a:lnSpc>
        <a:spcBef>
          <a:spcPct val="0"/>
        </a:spcBef>
        <a:buNone/>
        <a:defRPr sz="4000"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13.xml"/><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8" Type="http://schemas.openxmlformats.org/officeDocument/2006/relationships/hyperlink" Target="http://www.iodid.com/images/SintMaarten2004/0041%20Butterfly%20Farm%20Great%20Orange%20Tip.jpg" TargetMode="External"/><Relationship Id="rId3" Type="http://schemas.openxmlformats.org/officeDocument/2006/relationships/image" Target="../media/image29.jpeg"/><Relationship Id="rId7" Type="http://schemas.openxmlformats.org/officeDocument/2006/relationships/image" Target="../media/image31.jpeg"/><Relationship Id="rId2" Type="http://schemas.openxmlformats.org/officeDocument/2006/relationships/hyperlink" Target="http://www.google.it/imgres?imgurl=http://www.commanster.eu/commanster/Insects/Beetles/WBeetles/Coccinella.septempunctata.jpg&amp;imgrefurl=http://www.commanster.eu/commanster/Insects/Beetles/WBeetles/Coccinella.septempunctata.html&amp;usg=__krVyu3354OPFNtW5Bd5plcgGCJc=&amp;h=426&amp;w=640&amp;sz=132&amp;hl=it&amp;start=3&amp;um=1&amp;itbs=1&amp;tbnid=v8a18nOfSxYzvM:&amp;tbnh=91&amp;tbnw=137&amp;prev=/images?q=coccinella+septempunctata&amp;um=1&amp;hl=it&amp;rls=com.microsoft:it:IE-SearchBox&amp;rlz=1I7ACPW_itIT357&amp;tbs=isch:1" TargetMode="External"/><Relationship Id="rId1" Type="http://schemas.openxmlformats.org/officeDocument/2006/relationships/slideLayout" Target="../slideLayouts/slideLayout13.xml"/><Relationship Id="rId6" Type="http://schemas.openxmlformats.org/officeDocument/2006/relationships/hyperlink" Target="http://images.google.it/imgres?imgurl=http://attualizzando.files.wordpress.com/2010/03/mais-pannocchia.jpg&amp;imgrefurl=http://attualizzando.wordpress.com/2010/03/03/la-chiesa-appoggia-la-patata/&amp;usg=__LQ8gMyim6E5-mFIqce8nZKnpkgQ=&amp;h=401&amp;w=300&amp;sz=121&amp;hl=it&amp;start=11&amp;um=1&amp;itbs=1&amp;tbnid=-zofktmDe6pHgM:&amp;tbnh=124&amp;tbnw=93&amp;prev=/images?q=mais&amp;um=1&amp;hl=it&amp;sa=N&amp;rls=com.microsoft:it:IE-SearchBox&amp;rlz=1I7ACPW_itIT357&amp;tbs=isch:1" TargetMode="External"/><Relationship Id="rId5" Type="http://schemas.openxmlformats.org/officeDocument/2006/relationships/image" Target="../media/image30.jpeg"/><Relationship Id="rId4" Type="http://schemas.openxmlformats.org/officeDocument/2006/relationships/hyperlink" Target="http://images.google.it/imgres?imgurl=http://www.powergreensrl.it/assets/images/mais.jpg&amp;imgrefurl=http://www.powergreensrl.it/html/la_biomassa.html&amp;usg=__6mDL-qwohctQ8kWVJOlFeRcS0sk=&amp;h=335&amp;w=450&amp;sz=35&amp;hl=it&amp;start=16&amp;um=1&amp;itbs=1&amp;tbnid=eoft1rEEJQcCUM:&amp;tbnh=95&amp;tbnw=127&amp;prev=/images?q=mais&amp;um=1&amp;hl=it&amp;sa=N&amp;rls=com.microsoft:it:IE-SearchBox&amp;rlz=1I7ACPW_itIT357&amp;tbs=isch:1" TargetMode="External"/><Relationship Id="rId9" Type="http://schemas.openxmlformats.org/officeDocument/2006/relationships/image" Target="../media/image32.jpeg"/></Relationships>
</file>

<file path=ppt/slides/_rels/slide1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34.jpeg"/><Relationship Id="rId7" Type="http://schemas.openxmlformats.org/officeDocument/2006/relationships/image" Target="../media/image38.jpe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2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wmf"/><Relationship Id="rId1" Type="http://schemas.openxmlformats.org/officeDocument/2006/relationships/slideLayout" Target="../slideLayouts/slideLayout13.xml"/><Relationship Id="rId5" Type="http://schemas.openxmlformats.org/officeDocument/2006/relationships/image" Target="../media/image43.jpeg"/><Relationship Id="rId4" Type="http://schemas.openxmlformats.org/officeDocument/2006/relationships/hyperlink" Target="http://www.leps.it/foto.htm#&lt;i&gt;&lt;b&gt;Aglais io&lt;/b&gt;&lt;/i&gt; (Linnaeus, 1758)&lt;br&gt;&lt;br&gt;Larva, Ovindoli (L'Aquila), Italy, July 9, 2010&lt;br&gt;(Photo by Paolo Mazzei)?images/Nymphalidae/AgIoL001HR.jpg"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jpeg"/></Relationships>
</file>

<file path=ppt/slides/_rels/slide2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image" Target="../media/image50.jpeg"/><Relationship Id="rId4" Type="http://schemas.openxmlformats.org/officeDocument/2006/relationships/image" Target="../media/image49.jpeg"/></Relationships>
</file>

<file path=ppt/slides/_rels/slide25.xml.rels><?xml version="1.0" encoding="UTF-8" standalone="yes"?>
<Relationships xmlns="http://schemas.openxmlformats.org/package/2006/relationships"><Relationship Id="rId2" Type="http://schemas.openxmlformats.org/officeDocument/2006/relationships/image" Target="../media/image51.emf"/><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hyperlink" Target="https://www.millenniumassessment.org/en/index.html" TargetMode="Externa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3" Type="http://schemas.openxmlformats.org/officeDocument/2006/relationships/hyperlink" Target="mailto:20189605riskassessment@btsftraining.com" TargetMode="External"/><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53.png"/><Relationship Id="rId4" Type="http://schemas.openxmlformats.org/officeDocument/2006/relationships/hyperlink" Target="http://www.opera-italy.eu/"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8" Type="http://schemas.openxmlformats.org/officeDocument/2006/relationships/hyperlink" Target="https://twitter.com/eu_commission" TargetMode="External"/><Relationship Id="rId13" Type="http://schemas.openxmlformats.org/officeDocument/2006/relationships/image" Target="../media/image58.png"/><Relationship Id="rId18" Type="http://schemas.openxmlformats.org/officeDocument/2006/relationships/image" Target="../media/image60.png"/><Relationship Id="rId3" Type="http://schemas.openxmlformats.org/officeDocument/2006/relationships/hyperlink" Target="https://open.spotify.com/user/v7ra0as4ychfdatgcjt9nabh0?si=SEs1mANESea5kzyVy7HvDw" TargetMode="External"/><Relationship Id="rId7" Type="http://schemas.openxmlformats.org/officeDocument/2006/relationships/image" Target="../media/image55.png"/><Relationship Id="rId12" Type="http://schemas.openxmlformats.org/officeDocument/2006/relationships/image" Target="../media/image57.png"/><Relationship Id="rId17" Type="http://schemas.openxmlformats.org/officeDocument/2006/relationships/hyperlink" Target="https://www.youtube.com/user/eutube" TargetMode="External"/><Relationship Id="rId2" Type="http://schemas.openxmlformats.org/officeDocument/2006/relationships/notesSlide" Target="../notesSlides/notesSlide8.xml"/><Relationship Id="rId16" Type="http://schemas.openxmlformats.org/officeDocument/2006/relationships/hyperlink" Target="https://medium.com/@EuropeanCommission" TargetMode="External"/><Relationship Id="rId1" Type="http://schemas.openxmlformats.org/officeDocument/2006/relationships/slideLayout" Target="../slideLayouts/slideLayout8.xml"/><Relationship Id="rId6" Type="http://schemas.openxmlformats.org/officeDocument/2006/relationships/hyperlink" Target="https://europa.eu/" TargetMode="External"/><Relationship Id="rId11" Type="http://schemas.openxmlformats.org/officeDocument/2006/relationships/hyperlink" Target="https://www.linkedin.com/company/european-commission/" TargetMode="External"/><Relationship Id="rId5" Type="http://schemas.openxmlformats.org/officeDocument/2006/relationships/hyperlink" Target="https://ec.europa.eu/" TargetMode="External"/><Relationship Id="rId15" Type="http://schemas.openxmlformats.org/officeDocument/2006/relationships/image" Target="../media/image59.png"/><Relationship Id="rId10" Type="http://schemas.openxmlformats.org/officeDocument/2006/relationships/image" Target="../media/image56.png"/><Relationship Id="rId19" Type="http://schemas.openxmlformats.org/officeDocument/2006/relationships/image" Target="../media/image61.png"/><Relationship Id="rId4" Type="http://schemas.openxmlformats.org/officeDocument/2006/relationships/image" Target="../media/image54.png"/><Relationship Id="rId9" Type="http://schemas.openxmlformats.org/officeDocument/2006/relationships/hyperlink" Target="https://www.facebook.com/EuropeanCommission" TargetMode="External"/><Relationship Id="rId14" Type="http://schemas.openxmlformats.org/officeDocument/2006/relationships/hyperlink" Target="https://www.instagram.com/europeancommission/"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emf"/><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p:cNvSpPr>
            <a:spLocks noGrp="1"/>
          </p:cNvSpPr>
          <p:nvPr>
            <p:ph type="subTitle" idx="1"/>
          </p:nvPr>
        </p:nvSpPr>
        <p:spPr>
          <a:xfrm>
            <a:off x="1071351" y="3573016"/>
            <a:ext cx="10065224" cy="1742787"/>
          </a:xfrm>
        </p:spPr>
        <p:txBody>
          <a:bodyPr/>
          <a:lstStyle/>
          <a:p>
            <a:pPr>
              <a:spcBef>
                <a:spcPts val="600"/>
              </a:spcBef>
              <a:spcAft>
                <a:spcPts val="1200"/>
              </a:spcAft>
            </a:pPr>
            <a:r>
              <a:rPr lang="en-GB" sz="2800" dirty="0"/>
              <a:t>Organisation and implementation of training activities on principles and methods of risk assessment in the food chain</a:t>
            </a:r>
          </a:p>
          <a:p>
            <a:r>
              <a:rPr lang="en-GB" sz="2400" dirty="0"/>
              <a:t>Course </a:t>
            </a:r>
            <a:r>
              <a:rPr lang="en-GB" sz="2400"/>
              <a:t>on Environmental risk </a:t>
            </a:r>
            <a:r>
              <a:rPr lang="en-GB" sz="2400" dirty="0"/>
              <a:t>assessment </a:t>
            </a:r>
          </a:p>
        </p:txBody>
      </p:sp>
      <p:sp>
        <p:nvSpPr>
          <p:cNvPr id="8" name="Text Placeholder 7"/>
          <p:cNvSpPr>
            <a:spLocks noGrp="1"/>
          </p:cNvSpPr>
          <p:nvPr>
            <p:ph type="body" sz="quarter" idx="13"/>
          </p:nvPr>
        </p:nvSpPr>
        <p:spPr/>
        <p:txBody>
          <a:bodyPr/>
          <a:lstStyle/>
          <a:p>
            <a:r>
              <a:rPr lang="fr-BE" dirty="0"/>
              <a:t>BTSF</a:t>
            </a:r>
            <a:endParaRPr lang="en-GB" dirty="0"/>
          </a:p>
        </p:txBody>
      </p:sp>
      <p:sp>
        <p:nvSpPr>
          <p:cNvPr id="6" name="Title 5"/>
          <p:cNvSpPr>
            <a:spLocks noGrp="1"/>
          </p:cNvSpPr>
          <p:nvPr>
            <p:ph type="ctrTitle"/>
          </p:nvPr>
        </p:nvSpPr>
        <p:spPr/>
        <p:txBody>
          <a:bodyPr>
            <a:noAutofit/>
          </a:bodyPr>
          <a:lstStyle/>
          <a:p>
            <a:r>
              <a:rPr lang="fr-BE" dirty="0"/>
              <a:t>Better Training for Safer Food</a:t>
            </a:r>
            <a:br>
              <a:rPr lang="fr-BE" dirty="0"/>
            </a:br>
            <a:r>
              <a:rPr lang="fr-BE" sz="4200" i="1" dirty="0"/>
              <a:t>Initiative</a:t>
            </a:r>
            <a:endParaRPr lang="en-GB" sz="4200" i="1" dirty="0"/>
          </a:p>
        </p:txBody>
      </p:sp>
      <p:sp>
        <p:nvSpPr>
          <p:cNvPr id="5" name="Subtitle 2"/>
          <p:cNvSpPr txBox="1">
            <a:spLocks/>
          </p:cNvSpPr>
          <p:nvPr/>
        </p:nvSpPr>
        <p:spPr>
          <a:xfrm>
            <a:off x="1071350" y="5899355"/>
            <a:ext cx="10064964" cy="600598"/>
          </a:xfrm>
          <a:prstGeom prst="rect">
            <a:avLst/>
          </a:prstGeom>
        </p:spPr>
        <p:txBody>
          <a:bodyPr vert="horz" wrap="square" lIns="91440" tIns="45720" rIns="91440" bIns="45720" rtlCol="0" anchor="b" anchorCtr="0">
            <a:noAutofit/>
          </a:bodyPr>
          <a:lstStyle>
            <a:lvl1pPr marL="0" indent="0" algn="l" defTabSz="914400" rtl="0" eaLnBrk="1" latinLnBrk="0" hangingPunct="1">
              <a:lnSpc>
                <a:spcPct val="100000"/>
              </a:lnSpc>
              <a:spcBef>
                <a:spcPts val="0"/>
              </a:spcBef>
              <a:spcAft>
                <a:spcPts val="1800"/>
              </a:spcAft>
              <a:buClr>
                <a:schemeClr val="tx2"/>
              </a:buClr>
              <a:buFont typeface="Arial" panose="020B0604020202020204" pitchFamily="34" charset="0"/>
              <a:buNone/>
              <a:defRPr sz="2800" i="0" kern="1200">
                <a:solidFill>
                  <a:srgbClr val="FFC000"/>
                </a:solidFill>
                <a:latin typeface="+mn-lt"/>
                <a:ea typeface="+mn-ea"/>
                <a:cs typeface="+mn-cs"/>
              </a:defRPr>
            </a:lvl1pPr>
            <a:lvl2pPr marL="4572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1050" dirty="0"/>
          </a:p>
          <a:p>
            <a:r>
              <a:rPr lang="en-IE" sz="1050" dirty="0"/>
              <a:t>Unless otherwise noted,  the reuse of this presentation is not authorised. For any use or reproduction of elements that are owned by the EU, permission may need to be sought directly from the respective right holders. All statements and references in this presentation come from the Training coordinator and tutors and do not represent the official position of the European Commission.  </a:t>
            </a:r>
          </a:p>
        </p:txBody>
      </p:sp>
      <p:sp>
        <p:nvSpPr>
          <p:cNvPr id="2" name="Subtitle 6">
            <a:extLst>
              <a:ext uri="{FF2B5EF4-FFF2-40B4-BE49-F238E27FC236}">
                <a16:creationId xmlns:a16="http://schemas.microsoft.com/office/drawing/2014/main" id="{119DAD77-E4B3-5778-D054-B59DF1DC8F69}"/>
              </a:ext>
            </a:extLst>
          </p:cNvPr>
          <p:cNvSpPr txBox="1">
            <a:spLocks/>
          </p:cNvSpPr>
          <p:nvPr/>
        </p:nvSpPr>
        <p:spPr>
          <a:xfrm>
            <a:off x="1071350" y="5144851"/>
            <a:ext cx="9849186" cy="516397"/>
          </a:xfrm>
          <a:prstGeom prst="rect">
            <a:avLst/>
          </a:prstGeom>
        </p:spPr>
        <p:txBody>
          <a:bodyPr vert="horz" lIns="91440" tIns="45720" rIns="91440" bIns="45720" rtlCol="0">
            <a:noAutofit/>
          </a:bodyPr>
          <a:lstStyle>
            <a:lvl1pPr indent="0">
              <a:lnSpc>
                <a:spcPct val="100000"/>
              </a:lnSpc>
              <a:spcBef>
                <a:spcPts val="0"/>
              </a:spcBef>
              <a:spcAft>
                <a:spcPts val="1800"/>
              </a:spcAft>
              <a:buClr>
                <a:schemeClr val="tx2"/>
              </a:buClr>
              <a:buFontTx/>
              <a:buNone/>
              <a:defRPr sz="2500" i="1">
                <a:solidFill>
                  <a:schemeClr val="accent5"/>
                </a:solidFill>
              </a:defRPr>
            </a:lvl1pPr>
            <a:lvl2pPr indent="0" algn="ctr">
              <a:lnSpc>
                <a:spcPct val="100000"/>
              </a:lnSpc>
              <a:spcBef>
                <a:spcPts val="500"/>
              </a:spcBef>
              <a:spcAft>
                <a:spcPts val="1800"/>
              </a:spcAft>
              <a:buClr>
                <a:schemeClr val="accent5"/>
              </a:buClr>
              <a:buFont typeface="Arial" panose="020B0604020202020204" pitchFamily="34" charset="0"/>
              <a:buNone/>
              <a:defRPr sz="2000"/>
            </a:lvl2pPr>
            <a:lvl3pPr indent="0" algn="ctr">
              <a:lnSpc>
                <a:spcPct val="100000"/>
              </a:lnSpc>
              <a:spcBef>
                <a:spcPts val="500"/>
              </a:spcBef>
              <a:spcAft>
                <a:spcPts val="1800"/>
              </a:spcAft>
              <a:buClr>
                <a:schemeClr val="accent5"/>
              </a:buClr>
              <a:buFont typeface="Arial" panose="020B0604020202020204" pitchFamily="34" charset="0"/>
              <a:buNone/>
            </a:lvl3pPr>
            <a:lvl4pPr indent="0" algn="ctr">
              <a:lnSpc>
                <a:spcPct val="100000"/>
              </a:lnSpc>
              <a:spcBef>
                <a:spcPts val="500"/>
              </a:spcBef>
              <a:spcAft>
                <a:spcPts val="1800"/>
              </a:spcAft>
              <a:buClr>
                <a:schemeClr val="accent5"/>
              </a:buClr>
              <a:buFont typeface="Arial" panose="020B0604020202020204" pitchFamily="34" charset="0"/>
              <a:buNone/>
              <a:defRPr sz="1600"/>
            </a:lvl4pPr>
            <a:lvl5pPr indent="0" algn="ctr">
              <a:lnSpc>
                <a:spcPct val="100000"/>
              </a:lnSpc>
              <a:spcBef>
                <a:spcPts val="500"/>
              </a:spcBef>
              <a:spcAft>
                <a:spcPts val="1800"/>
              </a:spcAft>
              <a:buClr>
                <a:schemeClr val="accent5"/>
              </a:buClr>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r>
              <a:rPr lang="en-US" sz="2000" b="1" dirty="0"/>
              <a:t>2.3 Receiving environment (Part 2)</a:t>
            </a:r>
          </a:p>
        </p:txBody>
      </p:sp>
    </p:spTree>
    <p:extLst>
      <p:ext uri="{BB962C8B-B14F-4D97-AF65-F5344CB8AC3E}">
        <p14:creationId xmlns:p14="http://schemas.microsoft.com/office/powerpoint/2010/main" val="1310033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olo 1"/>
          <p:cNvSpPr>
            <a:spLocks noGrp="1"/>
          </p:cNvSpPr>
          <p:nvPr>
            <p:ph type="title"/>
          </p:nvPr>
        </p:nvSpPr>
        <p:spPr/>
        <p:txBody>
          <a:bodyPr/>
          <a:lstStyle/>
          <a:p>
            <a:r>
              <a:rPr lang="it-IT" altLang="it-IT" dirty="0">
                <a:solidFill>
                  <a:srgbClr val="034EA2"/>
                </a:solidFill>
              </a:rPr>
              <a:t>Field </a:t>
            </a:r>
            <a:r>
              <a:rPr lang="it-IT" altLang="it-IT" dirty="0" err="1">
                <a:solidFill>
                  <a:srgbClr val="034EA2"/>
                </a:solidFill>
              </a:rPr>
              <a:t>experiments</a:t>
            </a:r>
            <a:r>
              <a:rPr lang="it-IT" altLang="it-IT" dirty="0">
                <a:solidFill>
                  <a:srgbClr val="034EA2"/>
                </a:solidFill>
              </a:rPr>
              <a:t> </a:t>
            </a:r>
            <a:r>
              <a:rPr lang="it-IT" altLang="it-IT" sz="3200" dirty="0">
                <a:solidFill>
                  <a:srgbClr val="034EA2"/>
                </a:solidFill>
              </a:rPr>
              <a:t>(Southern </a:t>
            </a:r>
            <a:r>
              <a:rPr lang="it-IT" altLang="it-IT" sz="3200" dirty="0" err="1">
                <a:solidFill>
                  <a:srgbClr val="034EA2"/>
                </a:solidFill>
              </a:rPr>
              <a:t>Italy</a:t>
            </a:r>
            <a:r>
              <a:rPr lang="it-IT" altLang="it-IT" sz="3200" dirty="0">
                <a:solidFill>
                  <a:srgbClr val="034EA2"/>
                </a:solidFill>
              </a:rPr>
              <a:t>)</a:t>
            </a:r>
            <a:endParaRPr lang="it-IT" altLang="it-IT" dirty="0">
              <a:solidFill>
                <a:srgbClr val="034EA2"/>
              </a:solidFill>
            </a:endParaRPr>
          </a:p>
        </p:txBody>
      </p:sp>
      <p:graphicFrame>
        <p:nvGraphicFramePr>
          <p:cNvPr id="6" name="Segnaposto contenuto 5"/>
          <p:cNvGraphicFramePr>
            <a:graphicFrameLocks noGrp="1"/>
          </p:cNvGraphicFramePr>
          <p:nvPr>
            <p:ph idx="4294967295"/>
            <p:extLst>
              <p:ext uri="{D42A27DB-BD31-4B8C-83A1-F6EECF244321}">
                <p14:modId xmlns:p14="http://schemas.microsoft.com/office/powerpoint/2010/main" val="3066032698"/>
              </p:ext>
            </p:extLst>
          </p:nvPr>
        </p:nvGraphicFramePr>
        <p:xfrm>
          <a:off x="1676401" y="1692061"/>
          <a:ext cx="10515599" cy="4846345"/>
        </p:xfrm>
        <a:graphic>
          <a:graphicData uri="http://schemas.openxmlformats.org/drawingml/2006/table">
            <a:tbl>
              <a:tblPr firstRow="1" bandRow="1">
                <a:tableStyleId>{5C22544A-7EE6-4342-B048-85BDC9FD1C3A}</a:tableStyleId>
              </a:tblPr>
              <a:tblGrid>
                <a:gridCol w="5722276">
                  <a:extLst>
                    <a:ext uri="{9D8B030D-6E8A-4147-A177-3AD203B41FA5}">
                      <a16:colId xmlns:a16="http://schemas.microsoft.com/office/drawing/2014/main" val="20000"/>
                    </a:ext>
                  </a:extLst>
                </a:gridCol>
                <a:gridCol w="4793323">
                  <a:extLst>
                    <a:ext uri="{9D8B030D-6E8A-4147-A177-3AD203B41FA5}">
                      <a16:colId xmlns:a16="http://schemas.microsoft.com/office/drawing/2014/main" val="20001"/>
                    </a:ext>
                  </a:extLst>
                </a:gridCol>
              </a:tblGrid>
              <a:tr h="365772">
                <a:tc>
                  <a:txBody>
                    <a:bodyPr/>
                    <a:lstStyle/>
                    <a:p>
                      <a:pPr algn="ctr"/>
                      <a:r>
                        <a:rPr lang="it-IT" sz="1800" dirty="0">
                          <a:solidFill>
                            <a:schemeClr val="accent2">
                              <a:lumMod val="75000"/>
                            </a:schemeClr>
                          </a:solidFill>
                        </a:rPr>
                        <a:t>2001</a:t>
                      </a:r>
                    </a:p>
                  </a:txBody>
                  <a:tcPr marL="91439" marR="91439" marT="45726" marB="45726">
                    <a:noFill/>
                  </a:tcPr>
                </a:tc>
                <a:tc>
                  <a:txBody>
                    <a:bodyPr/>
                    <a:lstStyle/>
                    <a:p>
                      <a:pPr algn="ctr"/>
                      <a:r>
                        <a:rPr lang="it-IT" sz="1800" dirty="0">
                          <a:solidFill>
                            <a:schemeClr val="accent2">
                              <a:lumMod val="75000"/>
                            </a:schemeClr>
                          </a:solidFill>
                        </a:rPr>
                        <a:t>2003</a:t>
                      </a:r>
                    </a:p>
                  </a:txBody>
                  <a:tcPr marL="91439" marR="91439" marT="45726" marB="45726">
                    <a:noFill/>
                  </a:tcPr>
                </a:tc>
                <a:extLst>
                  <a:ext uri="{0D108BD9-81ED-4DB2-BD59-A6C34878D82A}">
                    <a16:rowId xmlns:a16="http://schemas.microsoft.com/office/drawing/2014/main" val="10000"/>
                  </a:ext>
                </a:extLst>
              </a:tr>
              <a:tr h="4480573">
                <a:tc>
                  <a:txBody>
                    <a:bodyPr/>
                    <a:lstStyle/>
                    <a:p>
                      <a:r>
                        <a:rPr lang="it-IT" sz="1800" dirty="0"/>
                        <a:t>L. </a:t>
                      </a:r>
                      <a:r>
                        <a:rPr lang="it-IT" sz="1800" dirty="0" err="1"/>
                        <a:t>decemlineata</a:t>
                      </a:r>
                      <a:r>
                        <a:rPr lang="it-IT" sz="1800" dirty="0"/>
                        <a:t> </a:t>
                      </a:r>
                    </a:p>
                    <a:p>
                      <a:r>
                        <a:rPr lang="it-IT" sz="1800" dirty="0">
                          <a:solidFill>
                            <a:srgbClr val="FF0000"/>
                          </a:solidFill>
                        </a:rPr>
                        <a:t>P. </a:t>
                      </a:r>
                      <a:r>
                        <a:rPr lang="it-IT" sz="1800" dirty="0" err="1">
                          <a:solidFill>
                            <a:srgbClr val="FF0000"/>
                          </a:solidFill>
                        </a:rPr>
                        <a:t>operculella</a:t>
                      </a:r>
                      <a:endParaRPr lang="it-IT" sz="1800" dirty="0">
                        <a:solidFill>
                          <a:srgbClr val="FF0000"/>
                        </a:solidFill>
                      </a:endParaRPr>
                    </a:p>
                    <a:p>
                      <a:r>
                        <a:rPr lang="it-IT" sz="1800" dirty="0"/>
                        <a:t>M. </a:t>
                      </a:r>
                      <a:r>
                        <a:rPr lang="it-IT" sz="1800" dirty="0" err="1"/>
                        <a:t>persicae</a:t>
                      </a:r>
                      <a:endParaRPr lang="it-IT" sz="1800" dirty="0"/>
                    </a:p>
                    <a:p>
                      <a:r>
                        <a:rPr lang="it-IT" sz="1800" dirty="0"/>
                        <a:t>A. </a:t>
                      </a:r>
                      <a:r>
                        <a:rPr lang="it-IT" sz="1800" dirty="0" err="1"/>
                        <a:t>gossypii</a:t>
                      </a:r>
                      <a:endParaRPr lang="it-IT" sz="1800" dirty="0"/>
                    </a:p>
                    <a:p>
                      <a:r>
                        <a:rPr lang="it-IT" sz="1800" dirty="0" err="1"/>
                        <a:t>Coccinellidae</a:t>
                      </a:r>
                      <a:r>
                        <a:rPr lang="it-IT" sz="1800" dirty="0"/>
                        <a:t> </a:t>
                      </a:r>
                    </a:p>
                    <a:p>
                      <a:r>
                        <a:rPr lang="it-IT" sz="1800" dirty="0" err="1"/>
                        <a:t>Chrysoperla</a:t>
                      </a:r>
                      <a:r>
                        <a:rPr lang="it-IT" sz="1800" dirty="0"/>
                        <a:t> </a:t>
                      </a:r>
                      <a:r>
                        <a:rPr lang="it-IT" sz="1800" dirty="0" err="1"/>
                        <a:t>sp</a:t>
                      </a:r>
                      <a:r>
                        <a:rPr lang="it-IT" sz="1800" dirty="0"/>
                        <a:t>. </a:t>
                      </a:r>
                    </a:p>
                    <a:p>
                      <a:r>
                        <a:rPr lang="it-IT" sz="1800" dirty="0" err="1"/>
                        <a:t>Cicadellidae</a:t>
                      </a:r>
                      <a:endParaRPr lang="it-IT" sz="1800" dirty="0"/>
                    </a:p>
                    <a:p>
                      <a:r>
                        <a:rPr lang="it-IT" sz="1800" dirty="0" err="1"/>
                        <a:t>Nabidae</a:t>
                      </a:r>
                      <a:endParaRPr lang="it-IT" sz="1800" dirty="0"/>
                    </a:p>
                    <a:p>
                      <a:r>
                        <a:rPr lang="it-IT" sz="1800" dirty="0" err="1"/>
                        <a:t>Anthocoridae</a:t>
                      </a:r>
                      <a:endParaRPr lang="it-IT" sz="1800" dirty="0"/>
                    </a:p>
                    <a:p>
                      <a:r>
                        <a:rPr lang="it-IT" sz="1800" dirty="0" err="1"/>
                        <a:t>Aranea</a:t>
                      </a:r>
                      <a:endParaRPr lang="it-IT" sz="1800" dirty="0"/>
                    </a:p>
                    <a:p>
                      <a:r>
                        <a:rPr lang="it-IT" sz="1800" dirty="0" err="1"/>
                        <a:t>Alticinae</a:t>
                      </a:r>
                      <a:endParaRPr lang="it-IT" sz="1800" dirty="0"/>
                    </a:p>
                    <a:p>
                      <a:r>
                        <a:rPr lang="it-IT" sz="1800" dirty="0" err="1"/>
                        <a:t>Tripidae</a:t>
                      </a:r>
                      <a:endParaRPr lang="it-IT" sz="1800" dirty="0"/>
                    </a:p>
                    <a:p>
                      <a:r>
                        <a:rPr lang="it-IT" sz="1800" dirty="0" err="1"/>
                        <a:t>Pentatomidae</a:t>
                      </a:r>
                      <a:endParaRPr lang="it-IT" sz="1800" dirty="0"/>
                    </a:p>
                    <a:p>
                      <a:r>
                        <a:rPr lang="it-IT" sz="1800" dirty="0" err="1"/>
                        <a:t>Agromizidae</a:t>
                      </a:r>
                      <a:endParaRPr lang="it-IT" sz="1800" dirty="0"/>
                    </a:p>
                    <a:p>
                      <a:endParaRPr lang="it-IT" sz="1800" dirty="0"/>
                    </a:p>
                  </a:txBody>
                  <a:tcPr marL="91439" marR="91439" marT="45726" marB="45726">
                    <a:noFill/>
                  </a:tcPr>
                </a:tc>
                <a:tc>
                  <a:txBody>
                    <a:bodyPr/>
                    <a:lstStyle/>
                    <a:p>
                      <a:r>
                        <a:rPr lang="it-IT" sz="1800" dirty="0"/>
                        <a:t>L. </a:t>
                      </a:r>
                      <a:r>
                        <a:rPr lang="it-IT" sz="1800" dirty="0" err="1"/>
                        <a:t>decemlineata</a:t>
                      </a:r>
                      <a:r>
                        <a:rPr lang="it-IT" sz="1800" dirty="0"/>
                        <a:t> </a:t>
                      </a:r>
                    </a:p>
                    <a:p>
                      <a:r>
                        <a:rPr lang="it-IT" sz="1800" dirty="0"/>
                        <a:t>M. </a:t>
                      </a:r>
                      <a:r>
                        <a:rPr lang="it-IT" sz="1800" dirty="0" err="1"/>
                        <a:t>persicae</a:t>
                      </a:r>
                      <a:endParaRPr lang="it-IT" sz="1800" dirty="0"/>
                    </a:p>
                    <a:p>
                      <a:r>
                        <a:rPr lang="it-IT" sz="1800" dirty="0"/>
                        <a:t>A. </a:t>
                      </a:r>
                      <a:r>
                        <a:rPr lang="it-IT" sz="1800" dirty="0" err="1"/>
                        <a:t>gossypii</a:t>
                      </a:r>
                      <a:endParaRPr lang="it-IT" sz="1800" dirty="0"/>
                    </a:p>
                    <a:p>
                      <a:r>
                        <a:rPr lang="it-IT" sz="1800" dirty="0" err="1"/>
                        <a:t>Coccinellidae</a:t>
                      </a:r>
                      <a:endParaRPr lang="it-IT" sz="1800" dirty="0"/>
                    </a:p>
                    <a:p>
                      <a:r>
                        <a:rPr lang="it-IT" sz="1800" dirty="0" err="1"/>
                        <a:t>Chrysoperla</a:t>
                      </a:r>
                      <a:r>
                        <a:rPr lang="it-IT" sz="1800" dirty="0"/>
                        <a:t> </a:t>
                      </a:r>
                      <a:r>
                        <a:rPr lang="it-IT" sz="1800" dirty="0" err="1"/>
                        <a:t>sp</a:t>
                      </a:r>
                      <a:r>
                        <a:rPr lang="it-IT" sz="1800" dirty="0"/>
                        <a:t>. </a:t>
                      </a:r>
                    </a:p>
                    <a:p>
                      <a:r>
                        <a:rPr lang="it-IT" sz="1800" dirty="0" err="1">
                          <a:solidFill>
                            <a:srgbClr val="FF0000"/>
                          </a:solidFill>
                        </a:rPr>
                        <a:t>Cicadella</a:t>
                      </a:r>
                      <a:r>
                        <a:rPr lang="it-IT" sz="1800" dirty="0">
                          <a:solidFill>
                            <a:srgbClr val="FF0000"/>
                          </a:solidFill>
                        </a:rPr>
                        <a:t> </a:t>
                      </a:r>
                      <a:r>
                        <a:rPr lang="it-IT" sz="1800" dirty="0" err="1">
                          <a:solidFill>
                            <a:srgbClr val="FF0000"/>
                          </a:solidFill>
                        </a:rPr>
                        <a:t>viridis</a:t>
                      </a:r>
                      <a:endParaRPr lang="it-IT" sz="1800" dirty="0">
                        <a:solidFill>
                          <a:srgbClr val="FF0000"/>
                        </a:solidFill>
                      </a:endParaRPr>
                    </a:p>
                    <a:p>
                      <a:r>
                        <a:rPr lang="it-IT" sz="1800" dirty="0" err="1"/>
                        <a:t>Cicadellidae</a:t>
                      </a:r>
                      <a:r>
                        <a:rPr lang="it-IT" sz="1800" dirty="0"/>
                        <a:t> (</a:t>
                      </a:r>
                      <a:r>
                        <a:rPr lang="it-IT" sz="1800" dirty="0" err="1"/>
                        <a:t>others</a:t>
                      </a:r>
                      <a:r>
                        <a:rPr lang="it-IT" sz="1800" dirty="0"/>
                        <a:t>)</a:t>
                      </a:r>
                    </a:p>
                    <a:p>
                      <a:r>
                        <a:rPr lang="it-IT" sz="1800" dirty="0" err="1"/>
                        <a:t>Nabidae</a:t>
                      </a:r>
                      <a:endParaRPr lang="it-IT" sz="1800" dirty="0"/>
                    </a:p>
                    <a:p>
                      <a:r>
                        <a:rPr lang="it-IT" sz="1800" dirty="0" err="1"/>
                        <a:t>Anthocoridae</a:t>
                      </a:r>
                      <a:endParaRPr lang="it-IT" sz="1800" dirty="0"/>
                    </a:p>
                    <a:p>
                      <a:r>
                        <a:rPr lang="it-IT" sz="1800" dirty="0" err="1"/>
                        <a:t>Aranea</a:t>
                      </a:r>
                      <a:endParaRPr lang="it-IT" sz="1800" dirty="0"/>
                    </a:p>
                    <a:p>
                      <a:r>
                        <a:rPr lang="it-IT" sz="1800" dirty="0" err="1"/>
                        <a:t>Alticinae</a:t>
                      </a:r>
                      <a:endParaRPr lang="it-IT" sz="1800" dirty="0"/>
                    </a:p>
                    <a:p>
                      <a:r>
                        <a:rPr lang="it-IT" sz="1800" dirty="0" err="1"/>
                        <a:t>Tripidae</a:t>
                      </a:r>
                      <a:endParaRPr lang="it-IT" sz="1800" dirty="0"/>
                    </a:p>
                    <a:p>
                      <a:r>
                        <a:rPr lang="it-IT" sz="1800" dirty="0" err="1"/>
                        <a:t>Pentatomidae</a:t>
                      </a:r>
                      <a:endParaRPr lang="it-IT" sz="1800" dirty="0"/>
                    </a:p>
                    <a:p>
                      <a:r>
                        <a:rPr lang="it-IT" sz="1800" dirty="0" err="1"/>
                        <a:t>Staphilinidae</a:t>
                      </a:r>
                      <a:endParaRPr lang="it-IT" sz="1800" dirty="0"/>
                    </a:p>
                    <a:p>
                      <a:r>
                        <a:rPr lang="it-IT" sz="1800" dirty="0" err="1">
                          <a:solidFill>
                            <a:srgbClr val="FF0000"/>
                          </a:solidFill>
                        </a:rPr>
                        <a:t>Lygus</a:t>
                      </a:r>
                      <a:r>
                        <a:rPr lang="it-IT" sz="1800" dirty="0">
                          <a:solidFill>
                            <a:srgbClr val="FF0000"/>
                          </a:solidFill>
                        </a:rPr>
                        <a:t> </a:t>
                      </a:r>
                      <a:r>
                        <a:rPr lang="it-IT" sz="1800" dirty="0" err="1">
                          <a:solidFill>
                            <a:srgbClr val="FF0000"/>
                          </a:solidFill>
                        </a:rPr>
                        <a:t>sp</a:t>
                      </a:r>
                      <a:r>
                        <a:rPr lang="it-IT" sz="1800" dirty="0">
                          <a:solidFill>
                            <a:srgbClr val="FF0000"/>
                          </a:solidFill>
                        </a:rPr>
                        <a:t>.</a:t>
                      </a:r>
                    </a:p>
                    <a:p>
                      <a:r>
                        <a:rPr lang="it-IT" sz="1800" dirty="0" err="1">
                          <a:solidFill>
                            <a:srgbClr val="FF0000"/>
                          </a:solidFill>
                        </a:rPr>
                        <a:t>Miridae</a:t>
                      </a:r>
                      <a:endParaRPr lang="it-IT" sz="1800" dirty="0"/>
                    </a:p>
                  </a:txBody>
                  <a:tcPr marL="91439" marR="91439" marT="45726" marB="45726">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9552676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ttangolo 4"/>
          <p:cNvSpPr>
            <a:spLocks noChangeArrowheads="1"/>
          </p:cNvSpPr>
          <p:nvPr/>
        </p:nvSpPr>
        <p:spPr bwMode="auto">
          <a:xfrm>
            <a:off x="1495425" y="4495801"/>
            <a:ext cx="44513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eaLnBrk="0" hangingPunct="0">
              <a:spcBef>
                <a:spcPct val="20000"/>
              </a:spcBef>
              <a:buFont typeface="Arial" pitchFamily="34" charset="0"/>
              <a:buChar char="»"/>
              <a:defRPr sz="2000">
                <a:solidFill>
                  <a:schemeClr val="tx1"/>
                </a:solidFill>
                <a:latin typeface="Calibri" pitchFamily="34" charset="0"/>
              </a:defRPr>
            </a:lvl5pPr>
            <a:lvl6pPr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lvl="4" eaLnBrk="1" hangingPunct="1">
              <a:spcBef>
                <a:spcPct val="0"/>
              </a:spcBef>
              <a:buFontTx/>
              <a:buNone/>
            </a:pPr>
            <a:r>
              <a:rPr lang="it-IT" altLang="it-IT" sz="1400" b="1">
                <a:solidFill>
                  <a:srgbClr val="00B050"/>
                </a:solidFill>
              </a:rPr>
              <a:t>Leptinotarsa</a:t>
            </a:r>
            <a:r>
              <a:rPr lang="it-IT" altLang="it-IT" sz="1400"/>
              <a:t> </a:t>
            </a:r>
            <a:r>
              <a:rPr lang="it-IT" altLang="it-IT" sz="1400" b="1">
                <a:solidFill>
                  <a:srgbClr val="00B050"/>
                </a:solidFill>
              </a:rPr>
              <a:t>decemlineata  </a:t>
            </a:r>
          </a:p>
        </p:txBody>
      </p:sp>
      <p:sp>
        <p:nvSpPr>
          <p:cNvPr id="24579" name="Rettangolo 5"/>
          <p:cNvSpPr>
            <a:spLocks noChangeArrowheads="1"/>
          </p:cNvSpPr>
          <p:nvPr/>
        </p:nvSpPr>
        <p:spPr bwMode="auto">
          <a:xfrm>
            <a:off x="2152651" y="5836444"/>
            <a:ext cx="27844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eaLnBrk="0" hangingPunct="0">
              <a:spcBef>
                <a:spcPct val="20000"/>
              </a:spcBef>
              <a:buFont typeface="Arial" pitchFamily="34" charset="0"/>
              <a:buChar char="»"/>
              <a:defRPr sz="2000">
                <a:solidFill>
                  <a:schemeClr val="tx1"/>
                </a:solidFill>
                <a:latin typeface="Calibri" pitchFamily="34" charset="0"/>
              </a:defRPr>
            </a:lvl5pPr>
            <a:lvl6pPr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lvl="4" eaLnBrk="1" hangingPunct="1">
              <a:spcBef>
                <a:spcPct val="0"/>
              </a:spcBef>
              <a:buFontTx/>
              <a:buNone/>
            </a:pPr>
            <a:r>
              <a:rPr lang="it-IT" altLang="it-IT" sz="1400" b="1">
                <a:solidFill>
                  <a:srgbClr val="00B050"/>
                </a:solidFill>
              </a:rPr>
              <a:t>ALTICINAE</a:t>
            </a:r>
          </a:p>
        </p:txBody>
      </p:sp>
      <p:sp>
        <p:nvSpPr>
          <p:cNvPr id="24580" name="Rettangolo 6"/>
          <p:cNvSpPr>
            <a:spLocks noChangeArrowheads="1"/>
          </p:cNvSpPr>
          <p:nvPr/>
        </p:nvSpPr>
        <p:spPr bwMode="auto">
          <a:xfrm>
            <a:off x="3660775" y="5530057"/>
            <a:ext cx="13335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it-IT" altLang="it-IT" sz="1400" b="1">
                <a:solidFill>
                  <a:srgbClr val="00B050"/>
                </a:solidFill>
              </a:rPr>
              <a:t>SCARABAEIDAE</a:t>
            </a:r>
          </a:p>
        </p:txBody>
      </p:sp>
      <p:sp>
        <p:nvSpPr>
          <p:cNvPr id="24581" name="Rettangolo 7"/>
          <p:cNvSpPr>
            <a:spLocks noChangeArrowheads="1"/>
          </p:cNvSpPr>
          <p:nvPr/>
        </p:nvSpPr>
        <p:spPr bwMode="auto">
          <a:xfrm>
            <a:off x="5540375" y="4417220"/>
            <a:ext cx="10747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it-IT" altLang="it-IT" sz="1400" b="1">
                <a:solidFill>
                  <a:srgbClr val="00B050"/>
                </a:solidFill>
              </a:rPr>
              <a:t>ELATERIDAE</a:t>
            </a:r>
          </a:p>
        </p:txBody>
      </p:sp>
      <p:sp>
        <p:nvSpPr>
          <p:cNvPr id="24582" name="Rettangolo 9"/>
          <p:cNvSpPr>
            <a:spLocks noChangeArrowheads="1"/>
          </p:cNvSpPr>
          <p:nvPr/>
        </p:nvSpPr>
        <p:spPr bwMode="auto">
          <a:xfrm>
            <a:off x="7162801" y="6299995"/>
            <a:ext cx="2100263"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it-IT" altLang="it-IT" sz="1400" b="1">
                <a:solidFill>
                  <a:srgbClr val="00B050"/>
                </a:solidFill>
              </a:rPr>
              <a:t>Phthorimaea operculella  </a:t>
            </a:r>
          </a:p>
        </p:txBody>
      </p:sp>
      <p:sp>
        <p:nvSpPr>
          <p:cNvPr id="24583" name="Rettangolo 11"/>
          <p:cNvSpPr>
            <a:spLocks noChangeArrowheads="1"/>
          </p:cNvSpPr>
          <p:nvPr/>
        </p:nvSpPr>
        <p:spPr bwMode="auto">
          <a:xfrm>
            <a:off x="7483476" y="6098382"/>
            <a:ext cx="11906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it-IT" altLang="it-IT" sz="1400" b="1">
                <a:solidFill>
                  <a:srgbClr val="00B050"/>
                </a:solidFill>
              </a:rPr>
              <a:t>Tuta absoluta</a:t>
            </a:r>
          </a:p>
        </p:txBody>
      </p:sp>
      <p:sp>
        <p:nvSpPr>
          <p:cNvPr id="24584" name="Rettangolo 12"/>
          <p:cNvSpPr>
            <a:spLocks noChangeArrowheads="1"/>
          </p:cNvSpPr>
          <p:nvPr/>
        </p:nvSpPr>
        <p:spPr bwMode="auto">
          <a:xfrm>
            <a:off x="3375025" y="6152356"/>
            <a:ext cx="1081088"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it-IT" altLang="it-IT" sz="1400" b="1">
                <a:solidFill>
                  <a:srgbClr val="00B050"/>
                </a:solidFill>
              </a:rPr>
              <a:t>NOCTUIDAE</a:t>
            </a:r>
          </a:p>
        </p:txBody>
      </p:sp>
      <p:sp>
        <p:nvSpPr>
          <p:cNvPr id="24585" name="Rettangolo 13"/>
          <p:cNvSpPr>
            <a:spLocks noChangeArrowheads="1"/>
          </p:cNvSpPr>
          <p:nvPr/>
        </p:nvSpPr>
        <p:spPr bwMode="auto">
          <a:xfrm>
            <a:off x="6157913" y="4226720"/>
            <a:ext cx="9842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it-IT" altLang="it-IT" sz="1400" b="1">
                <a:solidFill>
                  <a:srgbClr val="00B050"/>
                </a:solidFill>
              </a:rPr>
              <a:t>LYGUS spp</a:t>
            </a:r>
          </a:p>
        </p:txBody>
      </p:sp>
      <p:sp>
        <p:nvSpPr>
          <p:cNvPr id="24586" name="Rettangolo 14"/>
          <p:cNvSpPr>
            <a:spLocks noChangeArrowheads="1"/>
          </p:cNvSpPr>
          <p:nvPr/>
        </p:nvSpPr>
        <p:spPr bwMode="auto">
          <a:xfrm>
            <a:off x="7240589" y="5439570"/>
            <a:ext cx="12398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it-IT" altLang="it-IT" sz="1400" b="1">
                <a:solidFill>
                  <a:srgbClr val="00B050"/>
                </a:solidFill>
              </a:rPr>
              <a:t>ALEYRODIDAE</a:t>
            </a:r>
          </a:p>
        </p:txBody>
      </p:sp>
      <p:sp>
        <p:nvSpPr>
          <p:cNvPr id="24587" name="Rettangolo 15"/>
          <p:cNvSpPr>
            <a:spLocks noChangeArrowheads="1"/>
          </p:cNvSpPr>
          <p:nvPr/>
        </p:nvSpPr>
        <p:spPr bwMode="auto">
          <a:xfrm>
            <a:off x="6691314" y="4436270"/>
            <a:ext cx="18637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eaLnBrk="0" hangingPunct="0">
              <a:spcBef>
                <a:spcPct val="20000"/>
              </a:spcBef>
              <a:buFont typeface="Arial" pitchFamily="34" charset="0"/>
              <a:buChar char="•"/>
              <a:defRPr sz="3200">
                <a:solidFill>
                  <a:schemeClr val="tx1"/>
                </a:solidFill>
                <a:latin typeface="Calibri" pitchFamily="34" charset="0"/>
              </a:defRPr>
            </a:lvl1pPr>
            <a:lvl2pPr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lvl="1" eaLnBrk="1" hangingPunct="1">
              <a:spcBef>
                <a:spcPct val="0"/>
              </a:spcBef>
              <a:buFontTx/>
              <a:buNone/>
            </a:pPr>
            <a:r>
              <a:rPr lang="it-IT" altLang="it-IT" sz="1400" b="1">
                <a:solidFill>
                  <a:srgbClr val="00B050"/>
                </a:solidFill>
              </a:rPr>
              <a:t>Myzus persicae  </a:t>
            </a:r>
          </a:p>
        </p:txBody>
      </p:sp>
      <p:sp>
        <p:nvSpPr>
          <p:cNvPr id="24588" name="Rettangolo 16"/>
          <p:cNvSpPr>
            <a:spLocks noChangeArrowheads="1"/>
          </p:cNvSpPr>
          <p:nvPr/>
        </p:nvSpPr>
        <p:spPr bwMode="auto">
          <a:xfrm>
            <a:off x="7097713" y="4795045"/>
            <a:ext cx="12303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it-IT" altLang="it-IT" sz="1400" b="1">
                <a:solidFill>
                  <a:srgbClr val="00B050"/>
                </a:solidFill>
              </a:rPr>
              <a:t>Aphis gossypi </a:t>
            </a:r>
          </a:p>
        </p:txBody>
      </p:sp>
      <p:sp>
        <p:nvSpPr>
          <p:cNvPr id="24589" name="Rettangolo 17"/>
          <p:cNvSpPr>
            <a:spLocks noChangeArrowheads="1"/>
          </p:cNvSpPr>
          <p:nvPr/>
        </p:nvSpPr>
        <p:spPr bwMode="auto">
          <a:xfrm>
            <a:off x="7215189" y="5150645"/>
            <a:ext cx="20986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it-IT" altLang="it-IT" sz="1400" b="1">
                <a:solidFill>
                  <a:srgbClr val="00B050"/>
                </a:solidFill>
              </a:rPr>
              <a:t>Macrosiphum</a:t>
            </a:r>
            <a:r>
              <a:rPr lang="it-IT" altLang="it-IT" sz="1400"/>
              <a:t> </a:t>
            </a:r>
            <a:r>
              <a:rPr lang="it-IT" altLang="it-IT" sz="1400" b="1">
                <a:solidFill>
                  <a:srgbClr val="00B050"/>
                </a:solidFill>
              </a:rPr>
              <a:t>euphorbiae</a:t>
            </a:r>
          </a:p>
        </p:txBody>
      </p:sp>
      <p:sp>
        <p:nvSpPr>
          <p:cNvPr id="24590" name="Rettangolo 18"/>
          <p:cNvSpPr>
            <a:spLocks noChangeArrowheads="1"/>
          </p:cNvSpPr>
          <p:nvPr/>
        </p:nvSpPr>
        <p:spPr bwMode="auto">
          <a:xfrm>
            <a:off x="3567114" y="5222082"/>
            <a:ext cx="13731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it-IT" altLang="it-IT" sz="1400" b="1">
                <a:solidFill>
                  <a:srgbClr val="00B050"/>
                </a:solidFill>
              </a:rPr>
              <a:t>PENTATOMIDAE</a:t>
            </a:r>
          </a:p>
        </p:txBody>
      </p:sp>
      <p:sp>
        <p:nvSpPr>
          <p:cNvPr id="24591" name="Rettangolo 19"/>
          <p:cNvSpPr>
            <a:spLocks noChangeArrowheads="1"/>
          </p:cNvSpPr>
          <p:nvPr/>
        </p:nvSpPr>
        <p:spPr bwMode="auto">
          <a:xfrm>
            <a:off x="4703764" y="4147345"/>
            <a:ext cx="987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it-IT" altLang="it-IT" sz="1400" b="1">
                <a:solidFill>
                  <a:srgbClr val="00B050"/>
                </a:solidFill>
              </a:rPr>
              <a:t>THRIPIDAE</a:t>
            </a:r>
          </a:p>
        </p:txBody>
      </p:sp>
      <p:sp>
        <p:nvSpPr>
          <p:cNvPr id="24592" name="Rettangolo 20"/>
          <p:cNvSpPr>
            <a:spLocks noChangeArrowheads="1"/>
          </p:cNvSpPr>
          <p:nvPr/>
        </p:nvSpPr>
        <p:spPr bwMode="auto">
          <a:xfrm>
            <a:off x="7215189" y="5706270"/>
            <a:ext cx="13176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it-IT" altLang="it-IT" sz="1400" b="1">
                <a:solidFill>
                  <a:srgbClr val="00B050"/>
                </a:solidFill>
              </a:rPr>
              <a:t>AGROMYZIDAE</a:t>
            </a:r>
          </a:p>
        </p:txBody>
      </p:sp>
      <p:sp>
        <p:nvSpPr>
          <p:cNvPr id="24593" name="Rettangolo 21"/>
          <p:cNvSpPr>
            <a:spLocks noChangeArrowheads="1"/>
          </p:cNvSpPr>
          <p:nvPr/>
        </p:nvSpPr>
        <p:spPr bwMode="auto">
          <a:xfrm>
            <a:off x="4056064" y="4960145"/>
            <a:ext cx="871537"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it-IT" altLang="it-IT" sz="1400" b="1">
                <a:solidFill>
                  <a:srgbClr val="00B050"/>
                </a:solidFill>
              </a:rPr>
              <a:t>ACARINA</a:t>
            </a:r>
          </a:p>
        </p:txBody>
      </p:sp>
      <p:sp>
        <p:nvSpPr>
          <p:cNvPr id="24594" name="Rettangolo 22"/>
          <p:cNvSpPr>
            <a:spLocks noChangeArrowheads="1"/>
          </p:cNvSpPr>
          <p:nvPr/>
        </p:nvSpPr>
        <p:spPr bwMode="auto">
          <a:xfrm>
            <a:off x="4832351" y="2261395"/>
            <a:ext cx="15033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it-IT" altLang="it-IT" sz="1800">
                <a:solidFill>
                  <a:srgbClr val="FF0000"/>
                </a:solidFill>
              </a:rPr>
              <a:t>CHRYSOPIDAE</a:t>
            </a:r>
          </a:p>
        </p:txBody>
      </p:sp>
      <p:sp>
        <p:nvSpPr>
          <p:cNvPr id="24595" name="Rettangolo 23"/>
          <p:cNvSpPr>
            <a:spLocks noChangeArrowheads="1"/>
          </p:cNvSpPr>
          <p:nvPr/>
        </p:nvSpPr>
        <p:spPr bwMode="auto">
          <a:xfrm>
            <a:off x="3667126" y="2702720"/>
            <a:ext cx="12303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it-IT" altLang="it-IT" sz="1800">
                <a:solidFill>
                  <a:srgbClr val="FF0000"/>
                </a:solidFill>
              </a:rPr>
              <a:t>SYRPHIDAE</a:t>
            </a:r>
          </a:p>
        </p:txBody>
      </p:sp>
      <p:sp>
        <p:nvSpPr>
          <p:cNvPr id="24596" name="Rettangolo 24"/>
          <p:cNvSpPr>
            <a:spLocks noChangeArrowheads="1"/>
          </p:cNvSpPr>
          <p:nvPr/>
        </p:nvSpPr>
        <p:spPr bwMode="auto">
          <a:xfrm>
            <a:off x="6543675" y="2261395"/>
            <a:ext cx="10350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it-IT" altLang="it-IT" sz="1800">
                <a:solidFill>
                  <a:srgbClr val="FF0000"/>
                </a:solidFill>
              </a:rPr>
              <a:t>NABIDAE</a:t>
            </a:r>
          </a:p>
        </p:txBody>
      </p:sp>
      <p:sp>
        <p:nvSpPr>
          <p:cNvPr id="24597" name="Rettangolo 25"/>
          <p:cNvSpPr>
            <a:spLocks noChangeArrowheads="1"/>
          </p:cNvSpPr>
          <p:nvPr/>
        </p:nvSpPr>
        <p:spPr bwMode="auto">
          <a:xfrm>
            <a:off x="8323264" y="3072606"/>
            <a:ext cx="17160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it-IT" altLang="it-IT" sz="1800">
                <a:solidFill>
                  <a:srgbClr val="FF0000"/>
                </a:solidFill>
              </a:rPr>
              <a:t>ANTHOCORIDAE</a:t>
            </a:r>
          </a:p>
        </p:txBody>
      </p:sp>
      <p:sp>
        <p:nvSpPr>
          <p:cNvPr id="24598" name="Rettangolo 26"/>
          <p:cNvSpPr>
            <a:spLocks noChangeArrowheads="1"/>
          </p:cNvSpPr>
          <p:nvPr/>
        </p:nvSpPr>
        <p:spPr bwMode="auto">
          <a:xfrm>
            <a:off x="7473951" y="2634456"/>
            <a:ext cx="10064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it-IT" altLang="it-IT" sz="1800">
                <a:solidFill>
                  <a:srgbClr val="FF0000"/>
                </a:solidFill>
              </a:rPr>
              <a:t>MIRIDAE</a:t>
            </a:r>
          </a:p>
        </p:txBody>
      </p:sp>
      <p:sp>
        <p:nvSpPr>
          <p:cNvPr id="24599" name="Rettangolo 27"/>
          <p:cNvSpPr>
            <a:spLocks noChangeArrowheads="1"/>
          </p:cNvSpPr>
          <p:nvPr/>
        </p:nvSpPr>
        <p:spPr bwMode="auto">
          <a:xfrm>
            <a:off x="1698626" y="5714206"/>
            <a:ext cx="13430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it-IT" altLang="it-IT" sz="1800">
                <a:solidFill>
                  <a:srgbClr val="FF0000"/>
                </a:solidFill>
              </a:rPr>
              <a:t>REDUVIIDAE</a:t>
            </a:r>
          </a:p>
        </p:txBody>
      </p:sp>
      <p:sp>
        <p:nvSpPr>
          <p:cNvPr id="24600" name="Rettangolo 28"/>
          <p:cNvSpPr>
            <a:spLocks noChangeArrowheads="1"/>
          </p:cNvSpPr>
          <p:nvPr/>
        </p:nvSpPr>
        <p:spPr bwMode="auto">
          <a:xfrm>
            <a:off x="8580439" y="3733006"/>
            <a:ext cx="12017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it-IT" altLang="it-IT" sz="1800">
                <a:solidFill>
                  <a:srgbClr val="FF0000"/>
                </a:solidFill>
              </a:rPr>
              <a:t>LYGAEIDAE</a:t>
            </a:r>
          </a:p>
        </p:txBody>
      </p:sp>
      <p:sp>
        <p:nvSpPr>
          <p:cNvPr id="24601" name="Rettangolo 29"/>
          <p:cNvSpPr>
            <a:spLocks noChangeArrowheads="1"/>
          </p:cNvSpPr>
          <p:nvPr/>
        </p:nvSpPr>
        <p:spPr bwMode="auto">
          <a:xfrm>
            <a:off x="1855789" y="4934745"/>
            <a:ext cx="1266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it-IT" altLang="it-IT" sz="1800">
                <a:solidFill>
                  <a:srgbClr val="FF0000"/>
                </a:solidFill>
              </a:rPr>
              <a:t>CARABIDAE</a:t>
            </a:r>
          </a:p>
        </p:txBody>
      </p:sp>
      <p:sp>
        <p:nvSpPr>
          <p:cNvPr id="24602" name="Rettangolo 30"/>
          <p:cNvSpPr>
            <a:spLocks noChangeArrowheads="1"/>
          </p:cNvSpPr>
          <p:nvPr/>
        </p:nvSpPr>
        <p:spPr bwMode="auto">
          <a:xfrm>
            <a:off x="1735138" y="4061619"/>
            <a:ext cx="16621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it-IT" altLang="it-IT" sz="1800">
                <a:solidFill>
                  <a:srgbClr val="FF0000"/>
                </a:solidFill>
              </a:rPr>
              <a:t>COCCINELLIDAE</a:t>
            </a:r>
          </a:p>
        </p:txBody>
      </p:sp>
      <p:sp>
        <p:nvSpPr>
          <p:cNvPr id="24603" name="Rettangolo 31"/>
          <p:cNvSpPr>
            <a:spLocks noChangeArrowheads="1"/>
          </p:cNvSpPr>
          <p:nvPr/>
        </p:nvSpPr>
        <p:spPr bwMode="auto">
          <a:xfrm>
            <a:off x="8845551" y="4555331"/>
            <a:ext cx="1584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it-IT" altLang="it-IT" sz="1800">
                <a:solidFill>
                  <a:srgbClr val="FF0000"/>
                </a:solidFill>
              </a:rPr>
              <a:t>STAPHILINIDAE</a:t>
            </a:r>
          </a:p>
        </p:txBody>
      </p:sp>
      <p:sp>
        <p:nvSpPr>
          <p:cNvPr id="24604" name="Rettangolo 32"/>
          <p:cNvSpPr>
            <a:spLocks noChangeArrowheads="1"/>
          </p:cNvSpPr>
          <p:nvPr/>
        </p:nvSpPr>
        <p:spPr bwMode="auto">
          <a:xfrm>
            <a:off x="2651125" y="3375819"/>
            <a:ext cx="12890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it-IT" altLang="it-IT" sz="1800">
                <a:solidFill>
                  <a:srgbClr val="FF0000"/>
                </a:solidFill>
              </a:rPr>
              <a:t>ARACNIDAE</a:t>
            </a:r>
          </a:p>
        </p:txBody>
      </p:sp>
      <p:cxnSp>
        <p:nvCxnSpPr>
          <p:cNvPr id="3" name="Connettore 2 2"/>
          <p:cNvCxnSpPr/>
          <p:nvPr/>
        </p:nvCxnSpPr>
        <p:spPr>
          <a:xfrm flipH="1" flipV="1">
            <a:off x="4806950" y="5425281"/>
            <a:ext cx="604838" cy="76200"/>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38" name="Connettore 2 37"/>
          <p:cNvCxnSpPr/>
          <p:nvPr/>
        </p:nvCxnSpPr>
        <p:spPr>
          <a:xfrm flipH="1">
            <a:off x="4456113" y="5655470"/>
            <a:ext cx="1155700" cy="649287"/>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40" name="Connettore 2 39"/>
          <p:cNvCxnSpPr/>
          <p:nvPr/>
        </p:nvCxnSpPr>
        <p:spPr>
          <a:xfrm flipH="1" flipV="1">
            <a:off x="5370514" y="4368007"/>
            <a:ext cx="427037" cy="746125"/>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41" name="Connettore 2 40"/>
          <p:cNvCxnSpPr/>
          <p:nvPr/>
        </p:nvCxnSpPr>
        <p:spPr>
          <a:xfrm>
            <a:off x="6543676" y="5541170"/>
            <a:ext cx="741363" cy="314325"/>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43" name="Connettore 2 42"/>
          <p:cNvCxnSpPr/>
          <p:nvPr/>
        </p:nvCxnSpPr>
        <p:spPr>
          <a:xfrm flipV="1">
            <a:off x="6389689" y="4674395"/>
            <a:ext cx="865187" cy="439737"/>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46" name="Connettore 2 45"/>
          <p:cNvCxnSpPr/>
          <p:nvPr/>
        </p:nvCxnSpPr>
        <p:spPr>
          <a:xfrm>
            <a:off x="6507164" y="5493544"/>
            <a:ext cx="873125" cy="100012"/>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47" name="Connettore 2 46"/>
          <p:cNvCxnSpPr/>
          <p:nvPr/>
        </p:nvCxnSpPr>
        <p:spPr>
          <a:xfrm flipH="1">
            <a:off x="4994275" y="5501482"/>
            <a:ext cx="515938" cy="182563"/>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48" name="Connettore 2 47"/>
          <p:cNvCxnSpPr/>
          <p:nvPr/>
        </p:nvCxnSpPr>
        <p:spPr>
          <a:xfrm flipH="1">
            <a:off x="4738689" y="5530057"/>
            <a:ext cx="771525" cy="468313"/>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49" name="Connettore 2 48"/>
          <p:cNvCxnSpPr/>
          <p:nvPr/>
        </p:nvCxnSpPr>
        <p:spPr>
          <a:xfrm flipH="1" flipV="1">
            <a:off x="5302250" y="4783931"/>
            <a:ext cx="495300" cy="438150"/>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50" name="Connettore 2 49"/>
          <p:cNvCxnSpPr/>
          <p:nvPr/>
        </p:nvCxnSpPr>
        <p:spPr>
          <a:xfrm flipH="1" flipV="1">
            <a:off x="5946775" y="4577556"/>
            <a:ext cx="114300" cy="933450"/>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51" name="Connettore 2 50"/>
          <p:cNvCxnSpPr>
            <a:endCxn id="24583" idx="1"/>
          </p:cNvCxnSpPr>
          <p:nvPr/>
        </p:nvCxnSpPr>
        <p:spPr>
          <a:xfrm>
            <a:off x="7016751" y="5903119"/>
            <a:ext cx="466725" cy="349250"/>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52" name="Connettore 2 51"/>
          <p:cNvCxnSpPr/>
          <p:nvPr/>
        </p:nvCxnSpPr>
        <p:spPr>
          <a:xfrm flipV="1">
            <a:off x="6677026" y="5357019"/>
            <a:ext cx="555625" cy="19050"/>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53" name="Connettore 2 52"/>
          <p:cNvCxnSpPr>
            <a:endCxn id="24582" idx="1"/>
          </p:cNvCxnSpPr>
          <p:nvPr/>
        </p:nvCxnSpPr>
        <p:spPr>
          <a:xfrm>
            <a:off x="6430964" y="6144420"/>
            <a:ext cx="731837" cy="307975"/>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54" name="Connettore 2 53"/>
          <p:cNvCxnSpPr/>
          <p:nvPr/>
        </p:nvCxnSpPr>
        <p:spPr>
          <a:xfrm flipV="1">
            <a:off x="6615114" y="4979195"/>
            <a:ext cx="541337" cy="242887"/>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55" name="Connettore 2 54"/>
          <p:cNvCxnSpPr/>
          <p:nvPr/>
        </p:nvCxnSpPr>
        <p:spPr>
          <a:xfrm flipV="1">
            <a:off x="6235701" y="4498181"/>
            <a:ext cx="307975" cy="768350"/>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90" name="Connettore 2 89"/>
          <p:cNvCxnSpPr/>
          <p:nvPr/>
        </p:nvCxnSpPr>
        <p:spPr>
          <a:xfrm flipH="1" flipV="1">
            <a:off x="4927600" y="5114132"/>
            <a:ext cx="539750" cy="174625"/>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116" name="Connettore 2 115"/>
          <p:cNvCxnSpPr/>
          <p:nvPr/>
        </p:nvCxnSpPr>
        <p:spPr>
          <a:xfrm flipV="1">
            <a:off x="4262438" y="2631282"/>
            <a:ext cx="990600" cy="1928813"/>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4622" name="il_fi" descr="http://www.sancarlo.it/common/imgpub/mat_prime_la_patata_note_botaniche.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6213" y="5025232"/>
            <a:ext cx="1714500"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6" name="Connettore 2 195"/>
          <p:cNvCxnSpPr/>
          <p:nvPr/>
        </p:nvCxnSpPr>
        <p:spPr>
          <a:xfrm flipH="1" flipV="1">
            <a:off x="5584826" y="2631282"/>
            <a:ext cx="2276475" cy="3452813"/>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9" name="Connettore 2 198"/>
          <p:cNvCxnSpPr>
            <a:stCxn id="24587" idx="0"/>
          </p:cNvCxnSpPr>
          <p:nvPr/>
        </p:nvCxnSpPr>
        <p:spPr>
          <a:xfrm flipH="1" flipV="1">
            <a:off x="6913563" y="2631281"/>
            <a:ext cx="709612" cy="180498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2" name="Connettore 2 201"/>
          <p:cNvCxnSpPr>
            <a:stCxn id="24591" idx="0"/>
            <a:endCxn id="24595" idx="2"/>
          </p:cNvCxnSpPr>
          <p:nvPr/>
        </p:nvCxnSpPr>
        <p:spPr>
          <a:xfrm flipH="1" flipV="1">
            <a:off x="4283075" y="3072606"/>
            <a:ext cx="914400" cy="107473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9" name="Connettore 2 208"/>
          <p:cNvCxnSpPr/>
          <p:nvPr/>
        </p:nvCxnSpPr>
        <p:spPr>
          <a:xfrm flipH="1" flipV="1">
            <a:off x="7215188" y="2626519"/>
            <a:ext cx="842962" cy="215741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1" name="Connettore 2 210"/>
          <p:cNvCxnSpPr/>
          <p:nvPr/>
        </p:nvCxnSpPr>
        <p:spPr>
          <a:xfrm flipH="1" flipV="1">
            <a:off x="6786563" y="2626520"/>
            <a:ext cx="925512" cy="252412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4" name="Connettore 2 213"/>
          <p:cNvCxnSpPr/>
          <p:nvPr/>
        </p:nvCxnSpPr>
        <p:spPr>
          <a:xfrm flipH="1" flipV="1">
            <a:off x="6786563" y="2626520"/>
            <a:ext cx="925512" cy="345757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0" name="Connettore 2 219"/>
          <p:cNvCxnSpPr/>
          <p:nvPr/>
        </p:nvCxnSpPr>
        <p:spPr>
          <a:xfrm flipH="1" flipV="1">
            <a:off x="7061201" y="2631281"/>
            <a:ext cx="847725" cy="313213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2" name="Connettore 2 221"/>
          <p:cNvCxnSpPr/>
          <p:nvPr/>
        </p:nvCxnSpPr>
        <p:spPr>
          <a:xfrm flipH="1" flipV="1">
            <a:off x="7291389" y="2626520"/>
            <a:ext cx="827087" cy="286702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4" name="Connettore 2 223"/>
          <p:cNvCxnSpPr/>
          <p:nvPr/>
        </p:nvCxnSpPr>
        <p:spPr>
          <a:xfrm flipV="1">
            <a:off x="7712075" y="2924969"/>
            <a:ext cx="287338" cy="157321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0" name="Connettore 2 229"/>
          <p:cNvCxnSpPr/>
          <p:nvPr/>
        </p:nvCxnSpPr>
        <p:spPr>
          <a:xfrm flipV="1">
            <a:off x="7693025" y="2966245"/>
            <a:ext cx="635000" cy="221932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2" name="Connettore 2 231"/>
          <p:cNvCxnSpPr/>
          <p:nvPr/>
        </p:nvCxnSpPr>
        <p:spPr>
          <a:xfrm flipV="1">
            <a:off x="7885113" y="2966244"/>
            <a:ext cx="442912" cy="25273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4" name="Connettore 2 233"/>
          <p:cNvCxnSpPr/>
          <p:nvPr/>
        </p:nvCxnSpPr>
        <p:spPr>
          <a:xfrm flipV="1">
            <a:off x="7947025" y="2886869"/>
            <a:ext cx="381000" cy="282575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6" name="Connettore 2 235"/>
          <p:cNvCxnSpPr/>
          <p:nvPr/>
        </p:nvCxnSpPr>
        <p:spPr>
          <a:xfrm flipV="1">
            <a:off x="8161339" y="3002756"/>
            <a:ext cx="103187" cy="307498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8" name="Connettore 2 237"/>
          <p:cNvCxnSpPr/>
          <p:nvPr/>
        </p:nvCxnSpPr>
        <p:spPr>
          <a:xfrm flipH="1" flipV="1">
            <a:off x="8137526" y="2966245"/>
            <a:ext cx="314325" cy="335597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0" name="Connettore 2 239"/>
          <p:cNvCxnSpPr/>
          <p:nvPr/>
        </p:nvCxnSpPr>
        <p:spPr>
          <a:xfrm flipV="1">
            <a:off x="8137526" y="3375820"/>
            <a:ext cx="442913" cy="1004887"/>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3" name="Connettore 2 242"/>
          <p:cNvCxnSpPr/>
          <p:nvPr/>
        </p:nvCxnSpPr>
        <p:spPr>
          <a:xfrm flipV="1">
            <a:off x="8137526" y="3332957"/>
            <a:ext cx="727075" cy="145097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5" name="Connettore 2 244"/>
          <p:cNvCxnSpPr>
            <a:stCxn id="24589" idx="0"/>
          </p:cNvCxnSpPr>
          <p:nvPr/>
        </p:nvCxnSpPr>
        <p:spPr>
          <a:xfrm flipV="1">
            <a:off x="8264526" y="3404394"/>
            <a:ext cx="809625" cy="174625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7" name="Connettore 2 246"/>
          <p:cNvCxnSpPr/>
          <p:nvPr/>
        </p:nvCxnSpPr>
        <p:spPr>
          <a:xfrm flipV="1">
            <a:off x="8137525" y="3440907"/>
            <a:ext cx="1176338" cy="1935163"/>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0" name="Connettore 2 249"/>
          <p:cNvCxnSpPr/>
          <p:nvPr/>
        </p:nvCxnSpPr>
        <p:spPr>
          <a:xfrm flipV="1">
            <a:off x="8264525" y="3404395"/>
            <a:ext cx="1373188" cy="234632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2" name="Connettore 2 251"/>
          <p:cNvCxnSpPr/>
          <p:nvPr/>
        </p:nvCxnSpPr>
        <p:spPr>
          <a:xfrm flipV="1">
            <a:off x="5302250" y="3917156"/>
            <a:ext cx="3278188" cy="23018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5" name="Connettore 2 254"/>
          <p:cNvCxnSpPr/>
          <p:nvPr/>
        </p:nvCxnSpPr>
        <p:spPr>
          <a:xfrm flipV="1">
            <a:off x="5302250" y="2812256"/>
            <a:ext cx="2311400" cy="138588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7" name="Connettore 2 256"/>
          <p:cNvCxnSpPr/>
          <p:nvPr/>
        </p:nvCxnSpPr>
        <p:spPr>
          <a:xfrm flipV="1">
            <a:off x="5370514" y="2675732"/>
            <a:ext cx="1279525" cy="1471613"/>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9" name="Connettore 2 258"/>
          <p:cNvCxnSpPr/>
          <p:nvPr/>
        </p:nvCxnSpPr>
        <p:spPr>
          <a:xfrm flipV="1">
            <a:off x="5400675" y="3256756"/>
            <a:ext cx="2922588" cy="89058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61" name="Connettore 2 260"/>
          <p:cNvCxnSpPr/>
          <p:nvPr/>
        </p:nvCxnSpPr>
        <p:spPr>
          <a:xfrm flipH="1" flipV="1">
            <a:off x="3375026" y="3702845"/>
            <a:ext cx="3781425" cy="261937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64" name="Connettore 2 263"/>
          <p:cNvCxnSpPr/>
          <p:nvPr/>
        </p:nvCxnSpPr>
        <p:spPr>
          <a:xfrm flipH="1" flipV="1">
            <a:off x="3567113" y="3610770"/>
            <a:ext cx="3784600" cy="247332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68" name="Connettore 2 267"/>
          <p:cNvCxnSpPr>
            <a:stCxn id="24593" idx="0"/>
            <a:endCxn id="24604" idx="2"/>
          </p:cNvCxnSpPr>
          <p:nvPr/>
        </p:nvCxnSpPr>
        <p:spPr>
          <a:xfrm flipH="1" flipV="1">
            <a:off x="3295651" y="3744120"/>
            <a:ext cx="1196975" cy="121602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1" name="Connettore 2 270"/>
          <p:cNvCxnSpPr/>
          <p:nvPr/>
        </p:nvCxnSpPr>
        <p:spPr>
          <a:xfrm flipH="1" flipV="1">
            <a:off x="3203575" y="4358482"/>
            <a:ext cx="852488" cy="64452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7" name="Connettore 2 276"/>
          <p:cNvCxnSpPr/>
          <p:nvPr/>
        </p:nvCxnSpPr>
        <p:spPr>
          <a:xfrm flipH="1" flipV="1">
            <a:off x="3397250" y="4245770"/>
            <a:ext cx="3817938" cy="331787"/>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0" name="Connettore 2 279"/>
          <p:cNvCxnSpPr/>
          <p:nvPr/>
        </p:nvCxnSpPr>
        <p:spPr>
          <a:xfrm flipH="1" flipV="1">
            <a:off x="3432176" y="4177507"/>
            <a:ext cx="3757613" cy="703263"/>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3" name="Connettore 2 282"/>
          <p:cNvCxnSpPr/>
          <p:nvPr/>
        </p:nvCxnSpPr>
        <p:spPr>
          <a:xfrm flipH="1" flipV="1">
            <a:off x="3375026" y="4358481"/>
            <a:ext cx="3916363" cy="90805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6" name="Connettore 2 285"/>
          <p:cNvCxnSpPr/>
          <p:nvPr/>
        </p:nvCxnSpPr>
        <p:spPr>
          <a:xfrm flipH="1" flipV="1">
            <a:off x="3122614" y="5120481"/>
            <a:ext cx="3938587" cy="120173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9" name="Connettore 2 288"/>
          <p:cNvCxnSpPr/>
          <p:nvPr/>
        </p:nvCxnSpPr>
        <p:spPr>
          <a:xfrm flipH="1" flipV="1">
            <a:off x="3368676" y="5177632"/>
            <a:ext cx="4086225" cy="1141413"/>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2" name="Connettore 2 291"/>
          <p:cNvCxnSpPr>
            <a:stCxn id="24584" idx="0"/>
            <a:endCxn id="24601" idx="3"/>
          </p:cNvCxnSpPr>
          <p:nvPr/>
        </p:nvCxnSpPr>
        <p:spPr>
          <a:xfrm flipH="1" flipV="1">
            <a:off x="3122613" y="5120482"/>
            <a:ext cx="792162" cy="103187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5" name="Connettore 2 294"/>
          <p:cNvCxnSpPr>
            <a:stCxn id="24581" idx="1"/>
          </p:cNvCxnSpPr>
          <p:nvPr/>
        </p:nvCxnSpPr>
        <p:spPr>
          <a:xfrm flipH="1">
            <a:off x="3132139" y="4571206"/>
            <a:ext cx="2408237" cy="28575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4657" name="Rettangolo 286"/>
          <p:cNvSpPr>
            <a:spLocks noChangeArrowheads="1"/>
          </p:cNvSpPr>
          <p:nvPr/>
        </p:nvSpPr>
        <p:spPr bwMode="auto">
          <a:xfrm>
            <a:off x="1789113" y="1308895"/>
            <a:ext cx="12811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it-IT" altLang="it-IT" sz="1800">
                <a:solidFill>
                  <a:srgbClr val="7030A0"/>
                </a:solidFill>
              </a:rPr>
              <a:t>APHIDIIDAE</a:t>
            </a:r>
          </a:p>
        </p:txBody>
      </p:sp>
      <p:sp>
        <p:nvSpPr>
          <p:cNvPr id="24658" name="Rettangolo 287"/>
          <p:cNvSpPr>
            <a:spLocks noChangeArrowheads="1"/>
          </p:cNvSpPr>
          <p:nvPr/>
        </p:nvSpPr>
        <p:spPr bwMode="auto">
          <a:xfrm>
            <a:off x="3322639" y="1052514"/>
            <a:ext cx="1425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it-IT" altLang="it-IT" sz="1800">
                <a:solidFill>
                  <a:srgbClr val="7030A0"/>
                </a:solidFill>
              </a:rPr>
              <a:t>SCELIONIDAE</a:t>
            </a:r>
          </a:p>
        </p:txBody>
      </p:sp>
      <p:sp>
        <p:nvSpPr>
          <p:cNvPr id="24659" name="Rettangolo 289"/>
          <p:cNvSpPr>
            <a:spLocks noChangeArrowheads="1"/>
          </p:cNvSpPr>
          <p:nvPr/>
        </p:nvSpPr>
        <p:spPr bwMode="auto">
          <a:xfrm>
            <a:off x="6260306" y="908720"/>
            <a:ext cx="213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it-IT" altLang="it-IT" sz="1800" dirty="0">
                <a:solidFill>
                  <a:srgbClr val="7030A0"/>
                </a:solidFill>
              </a:rPr>
              <a:t>TRICHOGRAMMIDAE</a:t>
            </a:r>
          </a:p>
        </p:txBody>
      </p:sp>
      <p:sp>
        <p:nvSpPr>
          <p:cNvPr id="24660" name="Rettangolo 290"/>
          <p:cNvSpPr>
            <a:spLocks noChangeArrowheads="1"/>
          </p:cNvSpPr>
          <p:nvPr/>
        </p:nvSpPr>
        <p:spPr bwMode="auto">
          <a:xfrm>
            <a:off x="8478838" y="1124745"/>
            <a:ext cx="13906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it-IT" altLang="it-IT" sz="1800">
                <a:solidFill>
                  <a:srgbClr val="7030A0"/>
                </a:solidFill>
              </a:rPr>
              <a:t>MYMARIDAE</a:t>
            </a:r>
          </a:p>
        </p:txBody>
      </p:sp>
      <p:sp>
        <p:nvSpPr>
          <p:cNvPr id="24661" name="Rettangolo 292"/>
          <p:cNvSpPr>
            <a:spLocks noChangeArrowheads="1"/>
          </p:cNvSpPr>
          <p:nvPr/>
        </p:nvSpPr>
        <p:spPr bwMode="auto">
          <a:xfrm>
            <a:off x="2681289" y="1915319"/>
            <a:ext cx="14319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it-IT" altLang="it-IT" sz="1800">
                <a:solidFill>
                  <a:srgbClr val="7030A0"/>
                </a:solidFill>
              </a:rPr>
              <a:t>BRACONIDAE</a:t>
            </a:r>
          </a:p>
        </p:txBody>
      </p:sp>
      <p:sp>
        <p:nvSpPr>
          <p:cNvPr id="24662" name="Rettangolo 293"/>
          <p:cNvSpPr>
            <a:spLocks noChangeArrowheads="1"/>
          </p:cNvSpPr>
          <p:nvPr/>
        </p:nvSpPr>
        <p:spPr bwMode="auto">
          <a:xfrm>
            <a:off x="4295800" y="1484784"/>
            <a:ext cx="13271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it-IT" altLang="it-IT" sz="1800" dirty="0">
                <a:solidFill>
                  <a:srgbClr val="7030A0"/>
                </a:solidFill>
              </a:rPr>
              <a:t>TACHINIDAE</a:t>
            </a:r>
          </a:p>
        </p:txBody>
      </p:sp>
      <p:sp>
        <p:nvSpPr>
          <p:cNvPr id="24663" name="Rettangolo 297"/>
          <p:cNvSpPr>
            <a:spLocks noChangeArrowheads="1"/>
          </p:cNvSpPr>
          <p:nvPr/>
        </p:nvSpPr>
        <p:spPr bwMode="auto">
          <a:xfrm>
            <a:off x="6650038" y="1678781"/>
            <a:ext cx="24193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it-IT" altLang="it-IT" sz="1800">
                <a:solidFill>
                  <a:srgbClr val="7030A0"/>
                </a:solidFill>
              </a:rPr>
              <a:t>Aphidoletes aphidimyza</a:t>
            </a:r>
          </a:p>
        </p:txBody>
      </p:sp>
      <p:sp>
        <p:nvSpPr>
          <p:cNvPr id="24664" name="Rettangolo 298"/>
          <p:cNvSpPr>
            <a:spLocks noChangeArrowheads="1"/>
          </p:cNvSpPr>
          <p:nvPr/>
        </p:nvSpPr>
        <p:spPr bwMode="auto">
          <a:xfrm>
            <a:off x="1855789" y="2375695"/>
            <a:ext cx="14493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it-IT" altLang="it-IT" sz="1800">
                <a:solidFill>
                  <a:srgbClr val="7030A0"/>
                </a:solidFill>
              </a:rPr>
              <a:t>EULOPHYDAE</a:t>
            </a:r>
          </a:p>
        </p:txBody>
      </p:sp>
      <p:cxnSp>
        <p:nvCxnSpPr>
          <p:cNvPr id="313" name="Connettore 2 312"/>
          <p:cNvCxnSpPr/>
          <p:nvPr/>
        </p:nvCxnSpPr>
        <p:spPr>
          <a:xfrm flipH="1" flipV="1">
            <a:off x="2681288" y="1602581"/>
            <a:ext cx="4533900" cy="2895600"/>
          </a:xfrm>
          <a:prstGeom prst="straightConnector1">
            <a:avLst/>
          </a:prstGeom>
          <a:ln>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318" name="Connettore 2 317"/>
          <p:cNvCxnSpPr/>
          <p:nvPr/>
        </p:nvCxnSpPr>
        <p:spPr>
          <a:xfrm flipH="1" flipV="1">
            <a:off x="2495550" y="1650206"/>
            <a:ext cx="4660900" cy="3232150"/>
          </a:xfrm>
          <a:prstGeom prst="straightConnector1">
            <a:avLst/>
          </a:prstGeom>
          <a:ln>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320" name="Connettore 2 319"/>
          <p:cNvCxnSpPr>
            <a:stCxn id="24589" idx="1"/>
            <a:endCxn id="24657" idx="2"/>
          </p:cNvCxnSpPr>
          <p:nvPr/>
        </p:nvCxnSpPr>
        <p:spPr>
          <a:xfrm flipH="1" flipV="1">
            <a:off x="2428876" y="1678781"/>
            <a:ext cx="4786313" cy="3625850"/>
          </a:xfrm>
          <a:prstGeom prst="straightConnector1">
            <a:avLst/>
          </a:prstGeom>
          <a:ln>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323" name="Connettore 2 322"/>
          <p:cNvCxnSpPr/>
          <p:nvPr/>
        </p:nvCxnSpPr>
        <p:spPr>
          <a:xfrm flipH="1" flipV="1">
            <a:off x="3878263" y="1370807"/>
            <a:ext cx="36512" cy="4773613"/>
          </a:xfrm>
          <a:prstGeom prst="straightConnector1">
            <a:avLst/>
          </a:prstGeom>
          <a:ln>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325" name="Connettore 2 324"/>
          <p:cNvCxnSpPr/>
          <p:nvPr/>
        </p:nvCxnSpPr>
        <p:spPr>
          <a:xfrm flipH="1" flipV="1">
            <a:off x="6834981" y="1196183"/>
            <a:ext cx="1474788" cy="4808537"/>
          </a:xfrm>
          <a:prstGeom prst="straightConnector1">
            <a:avLst/>
          </a:prstGeom>
          <a:ln>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327" name="Connettore 2 326"/>
          <p:cNvCxnSpPr/>
          <p:nvPr/>
        </p:nvCxnSpPr>
        <p:spPr>
          <a:xfrm flipH="1" flipV="1">
            <a:off x="6578601" y="1207294"/>
            <a:ext cx="1179513" cy="5091112"/>
          </a:xfrm>
          <a:prstGeom prst="straightConnector1">
            <a:avLst/>
          </a:prstGeom>
          <a:ln>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330" name="Connettore 2 329"/>
          <p:cNvCxnSpPr/>
          <p:nvPr/>
        </p:nvCxnSpPr>
        <p:spPr>
          <a:xfrm flipV="1">
            <a:off x="4574660" y="1262063"/>
            <a:ext cx="1890712" cy="4964112"/>
          </a:xfrm>
          <a:prstGeom prst="straightConnector1">
            <a:avLst/>
          </a:prstGeom>
          <a:ln>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24672" name="Rettangolo 333"/>
          <p:cNvSpPr>
            <a:spLocks noChangeArrowheads="1"/>
          </p:cNvSpPr>
          <p:nvPr/>
        </p:nvSpPr>
        <p:spPr bwMode="auto">
          <a:xfrm>
            <a:off x="2828925" y="6418264"/>
            <a:ext cx="1238250"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it-IT" altLang="it-IT" sz="1400" b="1">
                <a:solidFill>
                  <a:srgbClr val="00B050"/>
                </a:solidFill>
              </a:rPr>
              <a:t>CICADELLIDAE</a:t>
            </a:r>
          </a:p>
        </p:txBody>
      </p:sp>
      <p:cxnSp>
        <p:nvCxnSpPr>
          <p:cNvPr id="335" name="Connettore 2 334"/>
          <p:cNvCxnSpPr/>
          <p:nvPr/>
        </p:nvCxnSpPr>
        <p:spPr>
          <a:xfrm flipV="1">
            <a:off x="3630614" y="1456532"/>
            <a:ext cx="5094287" cy="4995863"/>
          </a:xfrm>
          <a:prstGeom prst="straightConnector1">
            <a:avLst/>
          </a:prstGeom>
          <a:ln>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338" name="Connettore 2 337"/>
          <p:cNvCxnSpPr/>
          <p:nvPr/>
        </p:nvCxnSpPr>
        <p:spPr>
          <a:xfrm flipH="1" flipV="1">
            <a:off x="3397251" y="2283620"/>
            <a:ext cx="4181475" cy="3794125"/>
          </a:xfrm>
          <a:prstGeom prst="straightConnector1">
            <a:avLst/>
          </a:prstGeom>
          <a:ln>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341" name="Connettore 2 340"/>
          <p:cNvCxnSpPr/>
          <p:nvPr/>
        </p:nvCxnSpPr>
        <p:spPr>
          <a:xfrm flipH="1" flipV="1">
            <a:off x="3175000" y="2294731"/>
            <a:ext cx="4046538" cy="4059238"/>
          </a:xfrm>
          <a:prstGeom prst="straightConnector1">
            <a:avLst/>
          </a:prstGeom>
          <a:ln>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344" name="Connettore 2 343"/>
          <p:cNvCxnSpPr/>
          <p:nvPr/>
        </p:nvCxnSpPr>
        <p:spPr>
          <a:xfrm flipV="1">
            <a:off x="4067175" y="1842295"/>
            <a:ext cx="736600" cy="4325937"/>
          </a:xfrm>
          <a:prstGeom prst="straightConnector1">
            <a:avLst/>
          </a:prstGeom>
          <a:ln>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347" name="Connettore 2 346"/>
          <p:cNvCxnSpPr>
            <a:stCxn id="24587" idx="0"/>
          </p:cNvCxnSpPr>
          <p:nvPr/>
        </p:nvCxnSpPr>
        <p:spPr>
          <a:xfrm flipH="1" flipV="1">
            <a:off x="7550151" y="2043907"/>
            <a:ext cx="73025" cy="2392363"/>
          </a:xfrm>
          <a:prstGeom prst="straightConnector1">
            <a:avLst/>
          </a:prstGeom>
          <a:ln>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349" name="Connettore 2 348"/>
          <p:cNvCxnSpPr/>
          <p:nvPr/>
        </p:nvCxnSpPr>
        <p:spPr>
          <a:xfrm flipH="1" flipV="1">
            <a:off x="7437438" y="2029619"/>
            <a:ext cx="176212" cy="2817812"/>
          </a:xfrm>
          <a:prstGeom prst="straightConnector1">
            <a:avLst/>
          </a:prstGeom>
          <a:ln>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351" name="Connettore 2 350"/>
          <p:cNvCxnSpPr/>
          <p:nvPr/>
        </p:nvCxnSpPr>
        <p:spPr>
          <a:xfrm flipH="1" flipV="1">
            <a:off x="7313614" y="1996281"/>
            <a:ext cx="344487" cy="3189288"/>
          </a:xfrm>
          <a:prstGeom prst="straightConnector1">
            <a:avLst/>
          </a:prstGeom>
          <a:ln>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353" name="Connettore 2 352"/>
          <p:cNvCxnSpPr/>
          <p:nvPr/>
        </p:nvCxnSpPr>
        <p:spPr>
          <a:xfrm flipH="1" flipV="1">
            <a:off x="2800351" y="2786856"/>
            <a:ext cx="4486275" cy="3030538"/>
          </a:xfrm>
          <a:prstGeom prst="straightConnector1">
            <a:avLst/>
          </a:prstGeom>
          <a:ln>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107" name="Connettore 2 106"/>
          <p:cNvCxnSpPr/>
          <p:nvPr/>
        </p:nvCxnSpPr>
        <p:spPr>
          <a:xfrm flipH="1">
            <a:off x="4067176" y="6152356"/>
            <a:ext cx="1179513" cy="452438"/>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909887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ppt_x"/>
                                          </p:val>
                                        </p:tav>
                                        <p:tav tm="100000">
                                          <p:val>
                                            <p:strVal val="#ppt_x"/>
                                          </p:val>
                                        </p:tav>
                                      </p:tavLst>
                                    </p:anim>
                                    <p:anim calcmode="lin" valueType="num">
                                      <p:cBhvr additive="base">
                                        <p:cTn id="8" dur="500" fill="hold"/>
                                        <p:tgtEl>
                                          <p:spTgt spid="5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500" fill="hold"/>
                                        <p:tgtEl>
                                          <p:spTgt spid="51"/>
                                        </p:tgtEl>
                                        <p:attrNameLst>
                                          <p:attrName>ppt_x</p:attrName>
                                        </p:attrNameLst>
                                      </p:cBhvr>
                                      <p:tavLst>
                                        <p:tav tm="0">
                                          <p:val>
                                            <p:strVal val="#ppt_x"/>
                                          </p:val>
                                        </p:tav>
                                        <p:tav tm="100000">
                                          <p:val>
                                            <p:strVal val="#ppt_x"/>
                                          </p:val>
                                        </p:tav>
                                      </p:tavLst>
                                    </p:anim>
                                    <p:anim calcmode="lin" valueType="num">
                                      <p:cBhvr additive="base">
                                        <p:cTn id="12" dur="500" fill="hold"/>
                                        <p:tgtEl>
                                          <p:spTgt spid="5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500" fill="hold"/>
                                        <p:tgtEl>
                                          <p:spTgt spid="41"/>
                                        </p:tgtEl>
                                        <p:attrNameLst>
                                          <p:attrName>ppt_x</p:attrName>
                                        </p:attrNameLst>
                                      </p:cBhvr>
                                      <p:tavLst>
                                        <p:tav tm="0">
                                          <p:val>
                                            <p:strVal val="#ppt_x"/>
                                          </p:val>
                                        </p:tav>
                                        <p:tav tm="100000">
                                          <p:val>
                                            <p:strVal val="#ppt_x"/>
                                          </p:val>
                                        </p:tav>
                                      </p:tavLst>
                                    </p:anim>
                                    <p:anim calcmode="lin" valueType="num">
                                      <p:cBhvr additive="base">
                                        <p:cTn id="16" dur="500" fill="hold"/>
                                        <p:tgtEl>
                                          <p:spTgt spid="41"/>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500" fill="hold"/>
                                        <p:tgtEl>
                                          <p:spTgt spid="46"/>
                                        </p:tgtEl>
                                        <p:attrNameLst>
                                          <p:attrName>ppt_x</p:attrName>
                                        </p:attrNameLst>
                                      </p:cBhvr>
                                      <p:tavLst>
                                        <p:tav tm="0">
                                          <p:val>
                                            <p:strVal val="#ppt_x"/>
                                          </p:val>
                                        </p:tav>
                                        <p:tav tm="100000">
                                          <p:val>
                                            <p:strVal val="#ppt_x"/>
                                          </p:val>
                                        </p:tav>
                                      </p:tavLst>
                                    </p:anim>
                                    <p:anim calcmode="lin" valueType="num">
                                      <p:cBhvr additive="base">
                                        <p:cTn id="20" dur="500" fill="hold"/>
                                        <p:tgtEl>
                                          <p:spTgt spid="4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500" fill="hold"/>
                                        <p:tgtEl>
                                          <p:spTgt spid="52"/>
                                        </p:tgtEl>
                                        <p:attrNameLst>
                                          <p:attrName>ppt_x</p:attrName>
                                        </p:attrNameLst>
                                      </p:cBhvr>
                                      <p:tavLst>
                                        <p:tav tm="0">
                                          <p:val>
                                            <p:strVal val="#ppt_x"/>
                                          </p:val>
                                        </p:tav>
                                        <p:tav tm="100000">
                                          <p:val>
                                            <p:strVal val="#ppt_x"/>
                                          </p:val>
                                        </p:tav>
                                      </p:tavLst>
                                    </p:anim>
                                    <p:anim calcmode="lin" valueType="num">
                                      <p:cBhvr additive="base">
                                        <p:cTn id="24" dur="500" fill="hold"/>
                                        <p:tgtEl>
                                          <p:spTgt spid="5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54"/>
                                        </p:tgtEl>
                                        <p:attrNameLst>
                                          <p:attrName>style.visibility</p:attrName>
                                        </p:attrNameLst>
                                      </p:cBhvr>
                                      <p:to>
                                        <p:strVal val="visible"/>
                                      </p:to>
                                    </p:set>
                                    <p:anim calcmode="lin" valueType="num">
                                      <p:cBhvr additive="base">
                                        <p:cTn id="27" dur="500" fill="hold"/>
                                        <p:tgtEl>
                                          <p:spTgt spid="54"/>
                                        </p:tgtEl>
                                        <p:attrNameLst>
                                          <p:attrName>ppt_x</p:attrName>
                                        </p:attrNameLst>
                                      </p:cBhvr>
                                      <p:tavLst>
                                        <p:tav tm="0">
                                          <p:val>
                                            <p:strVal val="#ppt_x"/>
                                          </p:val>
                                        </p:tav>
                                        <p:tav tm="100000">
                                          <p:val>
                                            <p:strVal val="#ppt_x"/>
                                          </p:val>
                                        </p:tav>
                                      </p:tavLst>
                                    </p:anim>
                                    <p:anim calcmode="lin" valueType="num">
                                      <p:cBhvr additive="base">
                                        <p:cTn id="28" dur="500" fill="hold"/>
                                        <p:tgtEl>
                                          <p:spTgt spid="5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additive="base">
                                        <p:cTn id="31" dur="500" fill="hold"/>
                                        <p:tgtEl>
                                          <p:spTgt spid="43"/>
                                        </p:tgtEl>
                                        <p:attrNameLst>
                                          <p:attrName>ppt_x</p:attrName>
                                        </p:attrNameLst>
                                      </p:cBhvr>
                                      <p:tavLst>
                                        <p:tav tm="0">
                                          <p:val>
                                            <p:strVal val="#ppt_x"/>
                                          </p:val>
                                        </p:tav>
                                        <p:tav tm="100000">
                                          <p:val>
                                            <p:strVal val="#ppt_x"/>
                                          </p:val>
                                        </p:tav>
                                      </p:tavLst>
                                    </p:anim>
                                    <p:anim calcmode="lin" valueType="num">
                                      <p:cBhvr additive="base">
                                        <p:cTn id="32" dur="500" fill="hold"/>
                                        <p:tgtEl>
                                          <p:spTgt spid="43"/>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55"/>
                                        </p:tgtEl>
                                        <p:attrNameLst>
                                          <p:attrName>style.visibility</p:attrName>
                                        </p:attrNameLst>
                                      </p:cBhvr>
                                      <p:to>
                                        <p:strVal val="visible"/>
                                      </p:to>
                                    </p:set>
                                    <p:anim calcmode="lin" valueType="num">
                                      <p:cBhvr additive="base">
                                        <p:cTn id="35" dur="500" fill="hold"/>
                                        <p:tgtEl>
                                          <p:spTgt spid="55"/>
                                        </p:tgtEl>
                                        <p:attrNameLst>
                                          <p:attrName>ppt_x</p:attrName>
                                        </p:attrNameLst>
                                      </p:cBhvr>
                                      <p:tavLst>
                                        <p:tav tm="0">
                                          <p:val>
                                            <p:strVal val="#ppt_x"/>
                                          </p:val>
                                        </p:tav>
                                        <p:tav tm="100000">
                                          <p:val>
                                            <p:strVal val="#ppt_x"/>
                                          </p:val>
                                        </p:tav>
                                      </p:tavLst>
                                    </p:anim>
                                    <p:anim calcmode="lin" valueType="num">
                                      <p:cBhvr additive="base">
                                        <p:cTn id="36" dur="500" fill="hold"/>
                                        <p:tgtEl>
                                          <p:spTgt spid="55"/>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additive="base">
                                        <p:cTn id="39" dur="500" fill="hold"/>
                                        <p:tgtEl>
                                          <p:spTgt spid="50"/>
                                        </p:tgtEl>
                                        <p:attrNameLst>
                                          <p:attrName>ppt_x</p:attrName>
                                        </p:attrNameLst>
                                      </p:cBhvr>
                                      <p:tavLst>
                                        <p:tav tm="0">
                                          <p:val>
                                            <p:strVal val="#ppt_x"/>
                                          </p:val>
                                        </p:tav>
                                        <p:tav tm="100000">
                                          <p:val>
                                            <p:strVal val="#ppt_x"/>
                                          </p:val>
                                        </p:tav>
                                      </p:tavLst>
                                    </p:anim>
                                    <p:anim calcmode="lin" valueType="num">
                                      <p:cBhvr additive="base">
                                        <p:cTn id="40" dur="500" fill="hold"/>
                                        <p:tgtEl>
                                          <p:spTgt spid="50"/>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additive="base">
                                        <p:cTn id="43" dur="500" fill="hold"/>
                                        <p:tgtEl>
                                          <p:spTgt spid="40"/>
                                        </p:tgtEl>
                                        <p:attrNameLst>
                                          <p:attrName>ppt_x</p:attrName>
                                        </p:attrNameLst>
                                      </p:cBhvr>
                                      <p:tavLst>
                                        <p:tav tm="0">
                                          <p:val>
                                            <p:strVal val="#ppt_x"/>
                                          </p:val>
                                        </p:tav>
                                        <p:tav tm="100000">
                                          <p:val>
                                            <p:strVal val="#ppt_x"/>
                                          </p:val>
                                        </p:tav>
                                      </p:tavLst>
                                    </p:anim>
                                    <p:anim calcmode="lin" valueType="num">
                                      <p:cBhvr additive="base">
                                        <p:cTn id="44" dur="500" fill="hold"/>
                                        <p:tgtEl>
                                          <p:spTgt spid="40"/>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49"/>
                                        </p:tgtEl>
                                        <p:attrNameLst>
                                          <p:attrName>style.visibility</p:attrName>
                                        </p:attrNameLst>
                                      </p:cBhvr>
                                      <p:to>
                                        <p:strVal val="visible"/>
                                      </p:to>
                                    </p:set>
                                    <p:anim calcmode="lin" valueType="num">
                                      <p:cBhvr additive="base">
                                        <p:cTn id="47" dur="500" fill="hold"/>
                                        <p:tgtEl>
                                          <p:spTgt spid="49"/>
                                        </p:tgtEl>
                                        <p:attrNameLst>
                                          <p:attrName>ppt_x</p:attrName>
                                        </p:attrNameLst>
                                      </p:cBhvr>
                                      <p:tavLst>
                                        <p:tav tm="0">
                                          <p:val>
                                            <p:strVal val="#ppt_x"/>
                                          </p:val>
                                        </p:tav>
                                        <p:tav tm="100000">
                                          <p:val>
                                            <p:strVal val="#ppt_x"/>
                                          </p:val>
                                        </p:tav>
                                      </p:tavLst>
                                    </p:anim>
                                    <p:anim calcmode="lin" valueType="num">
                                      <p:cBhvr additive="base">
                                        <p:cTn id="48" dur="500" fill="hold"/>
                                        <p:tgtEl>
                                          <p:spTgt spid="49"/>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90"/>
                                        </p:tgtEl>
                                        <p:attrNameLst>
                                          <p:attrName>style.visibility</p:attrName>
                                        </p:attrNameLst>
                                      </p:cBhvr>
                                      <p:to>
                                        <p:strVal val="visible"/>
                                      </p:to>
                                    </p:set>
                                    <p:anim calcmode="lin" valueType="num">
                                      <p:cBhvr additive="base">
                                        <p:cTn id="51" dur="500" fill="hold"/>
                                        <p:tgtEl>
                                          <p:spTgt spid="90"/>
                                        </p:tgtEl>
                                        <p:attrNameLst>
                                          <p:attrName>ppt_x</p:attrName>
                                        </p:attrNameLst>
                                      </p:cBhvr>
                                      <p:tavLst>
                                        <p:tav tm="0">
                                          <p:val>
                                            <p:strVal val="#ppt_x"/>
                                          </p:val>
                                        </p:tav>
                                        <p:tav tm="100000">
                                          <p:val>
                                            <p:strVal val="#ppt_x"/>
                                          </p:val>
                                        </p:tav>
                                      </p:tavLst>
                                    </p:anim>
                                    <p:anim calcmode="lin" valueType="num">
                                      <p:cBhvr additive="base">
                                        <p:cTn id="52" dur="500" fill="hold"/>
                                        <p:tgtEl>
                                          <p:spTgt spid="90"/>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3"/>
                                        </p:tgtEl>
                                        <p:attrNameLst>
                                          <p:attrName>style.visibility</p:attrName>
                                        </p:attrNameLst>
                                      </p:cBhvr>
                                      <p:to>
                                        <p:strVal val="visible"/>
                                      </p:to>
                                    </p:set>
                                    <p:anim calcmode="lin" valueType="num">
                                      <p:cBhvr additive="base">
                                        <p:cTn id="55" dur="500" fill="hold"/>
                                        <p:tgtEl>
                                          <p:spTgt spid="3"/>
                                        </p:tgtEl>
                                        <p:attrNameLst>
                                          <p:attrName>ppt_x</p:attrName>
                                        </p:attrNameLst>
                                      </p:cBhvr>
                                      <p:tavLst>
                                        <p:tav tm="0">
                                          <p:val>
                                            <p:strVal val="#ppt_x"/>
                                          </p:val>
                                        </p:tav>
                                        <p:tav tm="100000">
                                          <p:val>
                                            <p:strVal val="#ppt_x"/>
                                          </p:val>
                                        </p:tav>
                                      </p:tavLst>
                                    </p:anim>
                                    <p:anim calcmode="lin" valueType="num">
                                      <p:cBhvr additive="base">
                                        <p:cTn id="56" dur="500" fill="hold"/>
                                        <p:tgtEl>
                                          <p:spTgt spid="3"/>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47"/>
                                        </p:tgtEl>
                                        <p:attrNameLst>
                                          <p:attrName>style.visibility</p:attrName>
                                        </p:attrNameLst>
                                      </p:cBhvr>
                                      <p:to>
                                        <p:strVal val="visible"/>
                                      </p:to>
                                    </p:set>
                                    <p:anim calcmode="lin" valueType="num">
                                      <p:cBhvr additive="base">
                                        <p:cTn id="59" dur="500" fill="hold"/>
                                        <p:tgtEl>
                                          <p:spTgt spid="47"/>
                                        </p:tgtEl>
                                        <p:attrNameLst>
                                          <p:attrName>ppt_x</p:attrName>
                                        </p:attrNameLst>
                                      </p:cBhvr>
                                      <p:tavLst>
                                        <p:tav tm="0">
                                          <p:val>
                                            <p:strVal val="#ppt_x"/>
                                          </p:val>
                                        </p:tav>
                                        <p:tav tm="100000">
                                          <p:val>
                                            <p:strVal val="#ppt_x"/>
                                          </p:val>
                                        </p:tav>
                                      </p:tavLst>
                                    </p:anim>
                                    <p:anim calcmode="lin" valueType="num">
                                      <p:cBhvr additive="base">
                                        <p:cTn id="60" dur="500" fill="hold"/>
                                        <p:tgtEl>
                                          <p:spTgt spid="47"/>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48"/>
                                        </p:tgtEl>
                                        <p:attrNameLst>
                                          <p:attrName>style.visibility</p:attrName>
                                        </p:attrNameLst>
                                      </p:cBhvr>
                                      <p:to>
                                        <p:strVal val="visible"/>
                                      </p:to>
                                    </p:set>
                                    <p:anim calcmode="lin" valueType="num">
                                      <p:cBhvr additive="base">
                                        <p:cTn id="63" dur="500" fill="hold"/>
                                        <p:tgtEl>
                                          <p:spTgt spid="48"/>
                                        </p:tgtEl>
                                        <p:attrNameLst>
                                          <p:attrName>ppt_x</p:attrName>
                                        </p:attrNameLst>
                                      </p:cBhvr>
                                      <p:tavLst>
                                        <p:tav tm="0">
                                          <p:val>
                                            <p:strVal val="#ppt_x"/>
                                          </p:val>
                                        </p:tav>
                                        <p:tav tm="100000">
                                          <p:val>
                                            <p:strVal val="#ppt_x"/>
                                          </p:val>
                                        </p:tav>
                                      </p:tavLst>
                                    </p:anim>
                                    <p:anim calcmode="lin" valueType="num">
                                      <p:cBhvr additive="base">
                                        <p:cTn id="64" dur="500" fill="hold"/>
                                        <p:tgtEl>
                                          <p:spTgt spid="48"/>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38"/>
                                        </p:tgtEl>
                                        <p:attrNameLst>
                                          <p:attrName>style.visibility</p:attrName>
                                        </p:attrNameLst>
                                      </p:cBhvr>
                                      <p:to>
                                        <p:strVal val="visible"/>
                                      </p:to>
                                    </p:set>
                                    <p:anim calcmode="lin" valueType="num">
                                      <p:cBhvr additive="base">
                                        <p:cTn id="67" dur="500" fill="hold"/>
                                        <p:tgtEl>
                                          <p:spTgt spid="38"/>
                                        </p:tgtEl>
                                        <p:attrNameLst>
                                          <p:attrName>ppt_x</p:attrName>
                                        </p:attrNameLst>
                                      </p:cBhvr>
                                      <p:tavLst>
                                        <p:tav tm="0">
                                          <p:val>
                                            <p:strVal val="#ppt_x"/>
                                          </p:val>
                                        </p:tav>
                                        <p:tav tm="100000">
                                          <p:val>
                                            <p:strVal val="#ppt_x"/>
                                          </p:val>
                                        </p:tav>
                                      </p:tavLst>
                                    </p:anim>
                                    <p:anim calcmode="lin" valueType="num">
                                      <p:cBhvr additive="base">
                                        <p:cTn id="68" dur="500" fill="hold"/>
                                        <p:tgtEl>
                                          <p:spTgt spid="38"/>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107"/>
                                        </p:tgtEl>
                                        <p:attrNameLst>
                                          <p:attrName>style.visibility</p:attrName>
                                        </p:attrNameLst>
                                      </p:cBhvr>
                                      <p:to>
                                        <p:strVal val="visible"/>
                                      </p:to>
                                    </p:set>
                                    <p:anim calcmode="lin" valueType="num">
                                      <p:cBhvr additive="base">
                                        <p:cTn id="71" dur="500" fill="hold"/>
                                        <p:tgtEl>
                                          <p:spTgt spid="107"/>
                                        </p:tgtEl>
                                        <p:attrNameLst>
                                          <p:attrName>ppt_x</p:attrName>
                                        </p:attrNameLst>
                                      </p:cBhvr>
                                      <p:tavLst>
                                        <p:tav tm="0">
                                          <p:val>
                                            <p:strVal val="#ppt_x"/>
                                          </p:val>
                                        </p:tav>
                                        <p:tav tm="100000">
                                          <p:val>
                                            <p:strVal val="#ppt_x"/>
                                          </p:val>
                                        </p:tav>
                                      </p:tavLst>
                                    </p:anim>
                                    <p:anim calcmode="lin" valueType="num">
                                      <p:cBhvr additive="base">
                                        <p:cTn id="72" dur="500" fill="hold"/>
                                        <p:tgtEl>
                                          <p:spTgt spid="107"/>
                                        </p:tgtEl>
                                        <p:attrNameLst>
                                          <p:attrName>ppt_y</p:attrName>
                                        </p:attrNameLst>
                                      </p:cBhvr>
                                      <p:tavLst>
                                        <p:tav tm="0">
                                          <p:val>
                                            <p:strVal val="1+#ppt_h/2"/>
                                          </p:val>
                                        </p:tav>
                                        <p:tav tm="100000">
                                          <p:val>
                                            <p:strVal val="#ppt_y"/>
                                          </p:val>
                                        </p:tav>
                                      </p:tavLst>
                                    </p:anim>
                                  </p:childTnLst>
                                </p:cTn>
                              </p:par>
                            </p:childTnLst>
                          </p:cTn>
                        </p:par>
                      </p:childTnLst>
                    </p:cTn>
                  </p:par>
                  <p:par>
                    <p:cTn id="73" fill="hold" nodeType="clickPar">
                      <p:stCondLst>
                        <p:cond delay="indefinite"/>
                      </p:stCondLst>
                      <p:childTnLst>
                        <p:par>
                          <p:cTn id="74" fill="hold" nodeType="withGroup">
                            <p:stCondLst>
                              <p:cond delay="0"/>
                            </p:stCondLst>
                            <p:childTnLst>
                              <p:par>
                                <p:cTn id="75" presetID="2" presetClass="entr" presetSubtype="4" fill="hold" nodeType="clickEffect">
                                  <p:stCondLst>
                                    <p:cond delay="0"/>
                                  </p:stCondLst>
                                  <p:childTnLst>
                                    <p:set>
                                      <p:cBhvr>
                                        <p:cTn id="76" dur="1" fill="hold">
                                          <p:stCondLst>
                                            <p:cond delay="0"/>
                                          </p:stCondLst>
                                        </p:cTn>
                                        <p:tgtEl>
                                          <p:spTgt spid="236"/>
                                        </p:tgtEl>
                                        <p:attrNameLst>
                                          <p:attrName>style.visibility</p:attrName>
                                        </p:attrNameLst>
                                      </p:cBhvr>
                                      <p:to>
                                        <p:strVal val="visible"/>
                                      </p:to>
                                    </p:set>
                                    <p:anim calcmode="lin" valueType="num">
                                      <p:cBhvr additive="base">
                                        <p:cTn id="77" dur="500" fill="hold"/>
                                        <p:tgtEl>
                                          <p:spTgt spid="236"/>
                                        </p:tgtEl>
                                        <p:attrNameLst>
                                          <p:attrName>ppt_x</p:attrName>
                                        </p:attrNameLst>
                                      </p:cBhvr>
                                      <p:tavLst>
                                        <p:tav tm="0">
                                          <p:val>
                                            <p:strVal val="#ppt_x"/>
                                          </p:val>
                                        </p:tav>
                                        <p:tav tm="100000">
                                          <p:val>
                                            <p:strVal val="#ppt_x"/>
                                          </p:val>
                                        </p:tav>
                                      </p:tavLst>
                                    </p:anim>
                                    <p:anim calcmode="lin" valueType="num">
                                      <p:cBhvr additive="base">
                                        <p:cTn id="78" dur="500" fill="hold"/>
                                        <p:tgtEl>
                                          <p:spTgt spid="236"/>
                                        </p:tgtEl>
                                        <p:attrNameLst>
                                          <p:attrName>ppt_y</p:attrName>
                                        </p:attrNameLst>
                                      </p:cBhvr>
                                      <p:tavLst>
                                        <p:tav tm="0">
                                          <p:val>
                                            <p:strVal val="1+#ppt_h/2"/>
                                          </p:val>
                                        </p:tav>
                                        <p:tav tm="100000">
                                          <p:val>
                                            <p:strVal val="#ppt_y"/>
                                          </p:val>
                                        </p:tav>
                                      </p:tavLst>
                                    </p:anim>
                                  </p:childTnLst>
                                </p:cTn>
                              </p:par>
                              <p:par>
                                <p:cTn id="79" presetID="2" presetClass="entr" presetSubtype="4" fill="hold" nodeType="withEffect">
                                  <p:stCondLst>
                                    <p:cond delay="0"/>
                                  </p:stCondLst>
                                  <p:childTnLst>
                                    <p:set>
                                      <p:cBhvr>
                                        <p:cTn id="80" dur="1" fill="hold">
                                          <p:stCondLst>
                                            <p:cond delay="0"/>
                                          </p:stCondLst>
                                        </p:cTn>
                                        <p:tgtEl>
                                          <p:spTgt spid="238"/>
                                        </p:tgtEl>
                                        <p:attrNameLst>
                                          <p:attrName>style.visibility</p:attrName>
                                        </p:attrNameLst>
                                      </p:cBhvr>
                                      <p:to>
                                        <p:strVal val="visible"/>
                                      </p:to>
                                    </p:set>
                                    <p:anim calcmode="lin" valueType="num">
                                      <p:cBhvr additive="base">
                                        <p:cTn id="81" dur="500" fill="hold"/>
                                        <p:tgtEl>
                                          <p:spTgt spid="238"/>
                                        </p:tgtEl>
                                        <p:attrNameLst>
                                          <p:attrName>ppt_x</p:attrName>
                                        </p:attrNameLst>
                                      </p:cBhvr>
                                      <p:tavLst>
                                        <p:tav tm="0">
                                          <p:val>
                                            <p:strVal val="#ppt_x"/>
                                          </p:val>
                                        </p:tav>
                                        <p:tav tm="100000">
                                          <p:val>
                                            <p:strVal val="#ppt_x"/>
                                          </p:val>
                                        </p:tav>
                                      </p:tavLst>
                                    </p:anim>
                                    <p:anim calcmode="lin" valueType="num">
                                      <p:cBhvr additive="base">
                                        <p:cTn id="82" dur="500" fill="hold"/>
                                        <p:tgtEl>
                                          <p:spTgt spid="238"/>
                                        </p:tgtEl>
                                        <p:attrNameLst>
                                          <p:attrName>ppt_y</p:attrName>
                                        </p:attrNameLst>
                                      </p:cBhvr>
                                      <p:tavLst>
                                        <p:tav tm="0">
                                          <p:val>
                                            <p:strVal val="1+#ppt_h/2"/>
                                          </p:val>
                                        </p:tav>
                                        <p:tav tm="100000">
                                          <p:val>
                                            <p:strVal val="#ppt_y"/>
                                          </p:val>
                                        </p:tav>
                                      </p:tavLst>
                                    </p:anim>
                                  </p:childTnLst>
                                </p:cTn>
                              </p:par>
                              <p:par>
                                <p:cTn id="83" presetID="2" presetClass="entr" presetSubtype="4" fill="hold" nodeType="withEffect">
                                  <p:stCondLst>
                                    <p:cond delay="0"/>
                                  </p:stCondLst>
                                  <p:childTnLst>
                                    <p:set>
                                      <p:cBhvr>
                                        <p:cTn id="84" dur="1" fill="hold">
                                          <p:stCondLst>
                                            <p:cond delay="0"/>
                                          </p:stCondLst>
                                        </p:cTn>
                                        <p:tgtEl>
                                          <p:spTgt spid="196"/>
                                        </p:tgtEl>
                                        <p:attrNameLst>
                                          <p:attrName>style.visibility</p:attrName>
                                        </p:attrNameLst>
                                      </p:cBhvr>
                                      <p:to>
                                        <p:strVal val="visible"/>
                                      </p:to>
                                    </p:set>
                                    <p:anim calcmode="lin" valueType="num">
                                      <p:cBhvr additive="base">
                                        <p:cTn id="85" dur="500" fill="hold"/>
                                        <p:tgtEl>
                                          <p:spTgt spid="196"/>
                                        </p:tgtEl>
                                        <p:attrNameLst>
                                          <p:attrName>ppt_x</p:attrName>
                                        </p:attrNameLst>
                                      </p:cBhvr>
                                      <p:tavLst>
                                        <p:tav tm="0">
                                          <p:val>
                                            <p:strVal val="#ppt_x"/>
                                          </p:val>
                                        </p:tav>
                                        <p:tav tm="100000">
                                          <p:val>
                                            <p:strVal val="#ppt_x"/>
                                          </p:val>
                                        </p:tav>
                                      </p:tavLst>
                                    </p:anim>
                                    <p:anim calcmode="lin" valueType="num">
                                      <p:cBhvr additive="base">
                                        <p:cTn id="86" dur="500" fill="hold"/>
                                        <p:tgtEl>
                                          <p:spTgt spid="196"/>
                                        </p:tgtEl>
                                        <p:attrNameLst>
                                          <p:attrName>ppt_y</p:attrName>
                                        </p:attrNameLst>
                                      </p:cBhvr>
                                      <p:tavLst>
                                        <p:tav tm="0">
                                          <p:val>
                                            <p:strVal val="1+#ppt_h/2"/>
                                          </p:val>
                                        </p:tav>
                                        <p:tav tm="100000">
                                          <p:val>
                                            <p:strVal val="#ppt_y"/>
                                          </p:val>
                                        </p:tav>
                                      </p:tavLst>
                                    </p:anim>
                                  </p:childTnLst>
                                </p:cTn>
                              </p:par>
                              <p:par>
                                <p:cTn id="87" presetID="2" presetClass="entr" presetSubtype="4" fill="hold" nodeType="withEffect">
                                  <p:stCondLst>
                                    <p:cond delay="0"/>
                                  </p:stCondLst>
                                  <p:childTnLst>
                                    <p:set>
                                      <p:cBhvr>
                                        <p:cTn id="88" dur="1" fill="hold">
                                          <p:stCondLst>
                                            <p:cond delay="0"/>
                                          </p:stCondLst>
                                        </p:cTn>
                                        <p:tgtEl>
                                          <p:spTgt spid="234"/>
                                        </p:tgtEl>
                                        <p:attrNameLst>
                                          <p:attrName>style.visibility</p:attrName>
                                        </p:attrNameLst>
                                      </p:cBhvr>
                                      <p:to>
                                        <p:strVal val="visible"/>
                                      </p:to>
                                    </p:set>
                                    <p:anim calcmode="lin" valueType="num">
                                      <p:cBhvr additive="base">
                                        <p:cTn id="89" dur="500" fill="hold"/>
                                        <p:tgtEl>
                                          <p:spTgt spid="234"/>
                                        </p:tgtEl>
                                        <p:attrNameLst>
                                          <p:attrName>ppt_x</p:attrName>
                                        </p:attrNameLst>
                                      </p:cBhvr>
                                      <p:tavLst>
                                        <p:tav tm="0">
                                          <p:val>
                                            <p:strVal val="#ppt_x"/>
                                          </p:val>
                                        </p:tav>
                                        <p:tav tm="100000">
                                          <p:val>
                                            <p:strVal val="#ppt_x"/>
                                          </p:val>
                                        </p:tav>
                                      </p:tavLst>
                                    </p:anim>
                                    <p:anim calcmode="lin" valueType="num">
                                      <p:cBhvr additive="base">
                                        <p:cTn id="90" dur="500" fill="hold"/>
                                        <p:tgtEl>
                                          <p:spTgt spid="234"/>
                                        </p:tgtEl>
                                        <p:attrNameLst>
                                          <p:attrName>ppt_y</p:attrName>
                                        </p:attrNameLst>
                                      </p:cBhvr>
                                      <p:tavLst>
                                        <p:tav tm="0">
                                          <p:val>
                                            <p:strVal val="1+#ppt_h/2"/>
                                          </p:val>
                                        </p:tav>
                                        <p:tav tm="100000">
                                          <p:val>
                                            <p:strVal val="#ppt_y"/>
                                          </p:val>
                                        </p:tav>
                                      </p:tavLst>
                                    </p:anim>
                                  </p:childTnLst>
                                </p:cTn>
                              </p:par>
                              <p:par>
                                <p:cTn id="91" presetID="2" presetClass="entr" presetSubtype="4" fill="hold" nodeType="withEffect">
                                  <p:stCondLst>
                                    <p:cond delay="0"/>
                                  </p:stCondLst>
                                  <p:childTnLst>
                                    <p:set>
                                      <p:cBhvr>
                                        <p:cTn id="92" dur="1" fill="hold">
                                          <p:stCondLst>
                                            <p:cond delay="0"/>
                                          </p:stCondLst>
                                        </p:cTn>
                                        <p:tgtEl>
                                          <p:spTgt spid="220"/>
                                        </p:tgtEl>
                                        <p:attrNameLst>
                                          <p:attrName>style.visibility</p:attrName>
                                        </p:attrNameLst>
                                      </p:cBhvr>
                                      <p:to>
                                        <p:strVal val="visible"/>
                                      </p:to>
                                    </p:set>
                                    <p:anim calcmode="lin" valueType="num">
                                      <p:cBhvr additive="base">
                                        <p:cTn id="93" dur="500" fill="hold"/>
                                        <p:tgtEl>
                                          <p:spTgt spid="220"/>
                                        </p:tgtEl>
                                        <p:attrNameLst>
                                          <p:attrName>ppt_x</p:attrName>
                                        </p:attrNameLst>
                                      </p:cBhvr>
                                      <p:tavLst>
                                        <p:tav tm="0">
                                          <p:val>
                                            <p:strVal val="#ppt_x"/>
                                          </p:val>
                                        </p:tav>
                                        <p:tav tm="100000">
                                          <p:val>
                                            <p:strVal val="#ppt_x"/>
                                          </p:val>
                                        </p:tav>
                                      </p:tavLst>
                                    </p:anim>
                                    <p:anim calcmode="lin" valueType="num">
                                      <p:cBhvr additive="base">
                                        <p:cTn id="94" dur="500" fill="hold"/>
                                        <p:tgtEl>
                                          <p:spTgt spid="220"/>
                                        </p:tgtEl>
                                        <p:attrNameLst>
                                          <p:attrName>ppt_y</p:attrName>
                                        </p:attrNameLst>
                                      </p:cBhvr>
                                      <p:tavLst>
                                        <p:tav tm="0">
                                          <p:val>
                                            <p:strVal val="1+#ppt_h/2"/>
                                          </p:val>
                                        </p:tav>
                                        <p:tav tm="100000">
                                          <p:val>
                                            <p:strVal val="#ppt_y"/>
                                          </p:val>
                                        </p:tav>
                                      </p:tavLst>
                                    </p:anim>
                                  </p:childTnLst>
                                </p:cTn>
                              </p:par>
                              <p:par>
                                <p:cTn id="95" presetID="2" presetClass="entr" presetSubtype="4" fill="hold" nodeType="withEffect">
                                  <p:stCondLst>
                                    <p:cond delay="0"/>
                                  </p:stCondLst>
                                  <p:childTnLst>
                                    <p:set>
                                      <p:cBhvr>
                                        <p:cTn id="96" dur="1" fill="hold">
                                          <p:stCondLst>
                                            <p:cond delay="0"/>
                                          </p:stCondLst>
                                        </p:cTn>
                                        <p:tgtEl>
                                          <p:spTgt spid="250"/>
                                        </p:tgtEl>
                                        <p:attrNameLst>
                                          <p:attrName>style.visibility</p:attrName>
                                        </p:attrNameLst>
                                      </p:cBhvr>
                                      <p:to>
                                        <p:strVal val="visible"/>
                                      </p:to>
                                    </p:set>
                                    <p:anim calcmode="lin" valueType="num">
                                      <p:cBhvr additive="base">
                                        <p:cTn id="97" dur="500" fill="hold"/>
                                        <p:tgtEl>
                                          <p:spTgt spid="250"/>
                                        </p:tgtEl>
                                        <p:attrNameLst>
                                          <p:attrName>ppt_x</p:attrName>
                                        </p:attrNameLst>
                                      </p:cBhvr>
                                      <p:tavLst>
                                        <p:tav tm="0">
                                          <p:val>
                                            <p:strVal val="#ppt_x"/>
                                          </p:val>
                                        </p:tav>
                                        <p:tav tm="100000">
                                          <p:val>
                                            <p:strVal val="#ppt_x"/>
                                          </p:val>
                                        </p:tav>
                                      </p:tavLst>
                                    </p:anim>
                                    <p:anim calcmode="lin" valueType="num">
                                      <p:cBhvr additive="base">
                                        <p:cTn id="98" dur="500" fill="hold"/>
                                        <p:tgtEl>
                                          <p:spTgt spid="250"/>
                                        </p:tgtEl>
                                        <p:attrNameLst>
                                          <p:attrName>ppt_y</p:attrName>
                                        </p:attrNameLst>
                                      </p:cBhvr>
                                      <p:tavLst>
                                        <p:tav tm="0">
                                          <p:val>
                                            <p:strVal val="1+#ppt_h/2"/>
                                          </p:val>
                                        </p:tav>
                                        <p:tav tm="100000">
                                          <p:val>
                                            <p:strVal val="#ppt_y"/>
                                          </p:val>
                                        </p:tav>
                                      </p:tavLst>
                                    </p:anim>
                                  </p:childTnLst>
                                </p:cTn>
                              </p:par>
                              <p:par>
                                <p:cTn id="99" presetID="2" presetClass="entr" presetSubtype="4" fill="hold" nodeType="withEffect">
                                  <p:stCondLst>
                                    <p:cond delay="0"/>
                                  </p:stCondLst>
                                  <p:childTnLst>
                                    <p:set>
                                      <p:cBhvr>
                                        <p:cTn id="100" dur="1" fill="hold">
                                          <p:stCondLst>
                                            <p:cond delay="0"/>
                                          </p:stCondLst>
                                        </p:cTn>
                                        <p:tgtEl>
                                          <p:spTgt spid="247"/>
                                        </p:tgtEl>
                                        <p:attrNameLst>
                                          <p:attrName>style.visibility</p:attrName>
                                        </p:attrNameLst>
                                      </p:cBhvr>
                                      <p:to>
                                        <p:strVal val="visible"/>
                                      </p:to>
                                    </p:set>
                                    <p:anim calcmode="lin" valueType="num">
                                      <p:cBhvr additive="base">
                                        <p:cTn id="101" dur="500" fill="hold"/>
                                        <p:tgtEl>
                                          <p:spTgt spid="247"/>
                                        </p:tgtEl>
                                        <p:attrNameLst>
                                          <p:attrName>ppt_x</p:attrName>
                                        </p:attrNameLst>
                                      </p:cBhvr>
                                      <p:tavLst>
                                        <p:tav tm="0">
                                          <p:val>
                                            <p:strVal val="#ppt_x"/>
                                          </p:val>
                                        </p:tav>
                                        <p:tav tm="100000">
                                          <p:val>
                                            <p:strVal val="#ppt_x"/>
                                          </p:val>
                                        </p:tav>
                                      </p:tavLst>
                                    </p:anim>
                                    <p:anim calcmode="lin" valueType="num">
                                      <p:cBhvr additive="base">
                                        <p:cTn id="102" dur="500" fill="hold"/>
                                        <p:tgtEl>
                                          <p:spTgt spid="247"/>
                                        </p:tgtEl>
                                        <p:attrNameLst>
                                          <p:attrName>ppt_y</p:attrName>
                                        </p:attrNameLst>
                                      </p:cBhvr>
                                      <p:tavLst>
                                        <p:tav tm="0">
                                          <p:val>
                                            <p:strVal val="1+#ppt_h/2"/>
                                          </p:val>
                                        </p:tav>
                                        <p:tav tm="100000">
                                          <p:val>
                                            <p:strVal val="#ppt_y"/>
                                          </p:val>
                                        </p:tav>
                                      </p:tavLst>
                                    </p:anim>
                                  </p:childTnLst>
                                </p:cTn>
                              </p:par>
                              <p:par>
                                <p:cTn id="103" presetID="2" presetClass="entr" presetSubtype="4" fill="hold" nodeType="withEffect">
                                  <p:stCondLst>
                                    <p:cond delay="0"/>
                                  </p:stCondLst>
                                  <p:childTnLst>
                                    <p:set>
                                      <p:cBhvr>
                                        <p:cTn id="104" dur="1" fill="hold">
                                          <p:stCondLst>
                                            <p:cond delay="0"/>
                                          </p:stCondLst>
                                        </p:cTn>
                                        <p:tgtEl>
                                          <p:spTgt spid="245"/>
                                        </p:tgtEl>
                                        <p:attrNameLst>
                                          <p:attrName>style.visibility</p:attrName>
                                        </p:attrNameLst>
                                      </p:cBhvr>
                                      <p:to>
                                        <p:strVal val="visible"/>
                                      </p:to>
                                    </p:set>
                                    <p:anim calcmode="lin" valueType="num">
                                      <p:cBhvr additive="base">
                                        <p:cTn id="105" dur="500" fill="hold"/>
                                        <p:tgtEl>
                                          <p:spTgt spid="245"/>
                                        </p:tgtEl>
                                        <p:attrNameLst>
                                          <p:attrName>ppt_x</p:attrName>
                                        </p:attrNameLst>
                                      </p:cBhvr>
                                      <p:tavLst>
                                        <p:tav tm="0">
                                          <p:val>
                                            <p:strVal val="#ppt_x"/>
                                          </p:val>
                                        </p:tav>
                                        <p:tav tm="100000">
                                          <p:val>
                                            <p:strVal val="#ppt_x"/>
                                          </p:val>
                                        </p:tav>
                                      </p:tavLst>
                                    </p:anim>
                                    <p:anim calcmode="lin" valueType="num">
                                      <p:cBhvr additive="base">
                                        <p:cTn id="106" dur="500" fill="hold"/>
                                        <p:tgtEl>
                                          <p:spTgt spid="245"/>
                                        </p:tgtEl>
                                        <p:attrNameLst>
                                          <p:attrName>ppt_y</p:attrName>
                                        </p:attrNameLst>
                                      </p:cBhvr>
                                      <p:tavLst>
                                        <p:tav tm="0">
                                          <p:val>
                                            <p:strVal val="1+#ppt_h/2"/>
                                          </p:val>
                                        </p:tav>
                                        <p:tav tm="100000">
                                          <p:val>
                                            <p:strVal val="#ppt_y"/>
                                          </p:val>
                                        </p:tav>
                                      </p:tavLst>
                                    </p:anim>
                                  </p:childTnLst>
                                </p:cTn>
                              </p:par>
                              <p:par>
                                <p:cTn id="107" presetID="2" presetClass="entr" presetSubtype="4" fill="hold" nodeType="withEffect">
                                  <p:stCondLst>
                                    <p:cond delay="0"/>
                                  </p:stCondLst>
                                  <p:childTnLst>
                                    <p:set>
                                      <p:cBhvr>
                                        <p:cTn id="108" dur="1" fill="hold">
                                          <p:stCondLst>
                                            <p:cond delay="0"/>
                                          </p:stCondLst>
                                        </p:cTn>
                                        <p:tgtEl>
                                          <p:spTgt spid="222"/>
                                        </p:tgtEl>
                                        <p:attrNameLst>
                                          <p:attrName>style.visibility</p:attrName>
                                        </p:attrNameLst>
                                      </p:cBhvr>
                                      <p:to>
                                        <p:strVal val="visible"/>
                                      </p:to>
                                    </p:set>
                                    <p:anim calcmode="lin" valueType="num">
                                      <p:cBhvr additive="base">
                                        <p:cTn id="109" dur="500" fill="hold"/>
                                        <p:tgtEl>
                                          <p:spTgt spid="222"/>
                                        </p:tgtEl>
                                        <p:attrNameLst>
                                          <p:attrName>ppt_x</p:attrName>
                                        </p:attrNameLst>
                                      </p:cBhvr>
                                      <p:tavLst>
                                        <p:tav tm="0">
                                          <p:val>
                                            <p:strVal val="#ppt_x"/>
                                          </p:val>
                                        </p:tav>
                                        <p:tav tm="100000">
                                          <p:val>
                                            <p:strVal val="#ppt_x"/>
                                          </p:val>
                                        </p:tav>
                                      </p:tavLst>
                                    </p:anim>
                                    <p:anim calcmode="lin" valueType="num">
                                      <p:cBhvr additive="base">
                                        <p:cTn id="110" dur="500" fill="hold"/>
                                        <p:tgtEl>
                                          <p:spTgt spid="222"/>
                                        </p:tgtEl>
                                        <p:attrNameLst>
                                          <p:attrName>ppt_y</p:attrName>
                                        </p:attrNameLst>
                                      </p:cBhvr>
                                      <p:tavLst>
                                        <p:tav tm="0">
                                          <p:val>
                                            <p:strVal val="1+#ppt_h/2"/>
                                          </p:val>
                                        </p:tav>
                                        <p:tav tm="100000">
                                          <p:val>
                                            <p:strVal val="#ppt_y"/>
                                          </p:val>
                                        </p:tav>
                                      </p:tavLst>
                                    </p:anim>
                                  </p:childTnLst>
                                </p:cTn>
                              </p:par>
                              <p:par>
                                <p:cTn id="111" presetID="2" presetClass="entr" presetSubtype="4" fill="hold" nodeType="withEffect">
                                  <p:stCondLst>
                                    <p:cond delay="0"/>
                                  </p:stCondLst>
                                  <p:childTnLst>
                                    <p:set>
                                      <p:cBhvr>
                                        <p:cTn id="112" dur="1" fill="hold">
                                          <p:stCondLst>
                                            <p:cond delay="0"/>
                                          </p:stCondLst>
                                        </p:cTn>
                                        <p:tgtEl>
                                          <p:spTgt spid="230"/>
                                        </p:tgtEl>
                                        <p:attrNameLst>
                                          <p:attrName>style.visibility</p:attrName>
                                        </p:attrNameLst>
                                      </p:cBhvr>
                                      <p:to>
                                        <p:strVal val="visible"/>
                                      </p:to>
                                    </p:set>
                                    <p:anim calcmode="lin" valueType="num">
                                      <p:cBhvr additive="base">
                                        <p:cTn id="113" dur="500" fill="hold"/>
                                        <p:tgtEl>
                                          <p:spTgt spid="230"/>
                                        </p:tgtEl>
                                        <p:attrNameLst>
                                          <p:attrName>ppt_x</p:attrName>
                                        </p:attrNameLst>
                                      </p:cBhvr>
                                      <p:tavLst>
                                        <p:tav tm="0">
                                          <p:val>
                                            <p:strVal val="#ppt_x"/>
                                          </p:val>
                                        </p:tav>
                                        <p:tav tm="100000">
                                          <p:val>
                                            <p:strVal val="#ppt_x"/>
                                          </p:val>
                                        </p:tav>
                                      </p:tavLst>
                                    </p:anim>
                                    <p:anim calcmode="lin" valueType="num">
                                      <p:cBhvr additive="base">
                                        <p:cTn id="114" dur="500" fill="hold"/>
                                        <p:tgtEl>
                                          <p:spTgt spid="230"/>
                                        </p:tgtEl>
                                        <p:attrNameLst>
                                          <p:attrName>ppt_y</p:attrName>
                                        </p:attrNameLst>
                                      </p:cBhvr>
                                      <p:tavLst>
                                        <p:tav tm="0">
                                          <p:val>
                                            <p:strVal val="1+#ppt_h/2"/>
                                          </p:val>
                                        </p:tav>
                                        <p:tav tm="100000">
                                          <p:val>
                                            <p:strVal val="#ppt_y"/>
                                          </p:val>
                                        </p:tav>
                                      </p:tavLst>
                                    </p:anim>
                                  </p:childTnLst>
                                </p:cTn>
                              </p:par>
                              <p:par>
                                <p:cTn id="115" presetID="2" presetClass="entr" presetSubtype="4" fill="hold" nodeType="withEffect">
                                  <p:stCondLst>
                                    <p:cond delay="0"/>
                                  </p:stCondLst>
                                  <p:childTnLst>
                                    <p:set>
                                      <p:cBhvr>
                                        <p:cTn id="116" dur="1" fill="hold">
                                          <p:stCondLst>
                                            <p:cond delay="0"/>
                                          </p:stCondLst>
                                        </p:cTn>
                                        <p:tgtEl>
                                          <p:spTgt spid="232"/>
                                        </p:tgtEl>
                                        <p:attrNameLst>
                                          <p:attrName>style.visibility</p:attrName>
                                        </p:attrNameLst>
                                      </p:cBhvr>
                                      <p:to>
                                        <p:strVal val="visible"/>
                                      </p:to>
                                    </p:set>
                                    <p:anim calcmode="lin" valueType="num">
                                      <p:cBhvr additive="base">
                                        <p:cTn id="117" dur="500" fill="hold"/>
                                        <p:tgtEl>
                                          <p:spTgt spid="232"/>
                                        </p:tgtEl>
                                        <p:attrNameLst>
                                          <p:attrName>ppt_x</p:attrName>
                                        </p:attrNameLst>
                                      </p:cBhvr>
                                      <p:tavLst>
                                        <p:tav tm="0">
                                          <p:val>
                                            <p:strVal val="#ppt_x"/>
                                          </p:val>
                                        </p:tav>
                                        <p:tav tm="100000">
                                          <p:val>
                                            <p:strVal val="#ppt_x"/>
                                          </p:val>
                                        </p:tav>
                                      </p:tavLst>
                                    </p:anim>
                                    <p:anim calcmode="lin" valueType="num">
                                      <p:cBhvr additive="base">
                                        <p:cTn id="118" dur="500" fill="hold"/>
                                        <p:tgtEl>
                                          <p:spTgt spid="232"/>
                                        </p:tgtEl>
                                        <p:attrNameLst>
                                          <p:attrName>ppt_y</p:attrName>
                                        </p:attrNameLst>
                                      </p:cBhvr>
                                      <p:tavLst>
                                        <p:tav tm="0">
                                          <p:val>
                                            <p:strVal val="1+#ppt_h/2"/>
                                          </p:val>
                                        </p:tav>
                                        <p:tav tm="100000">
                                          <p:val>
                                            <p:strVal val="#ppt_y"/>
                                          </p:val>
                                        </p:tav>
                                      </p:tavLst>
                                    </p:anim>
                                  </p:childTnLst>
                                </p:cTn>
                              </p:par>
                              <p:par>
                                <p:cTn id="119" presetID="2" presetClass="entr" presetSubtype="4" fill="hold" nodeType="withEffect">
                                  <p:stCondLst>
                                    <p:cond delay="0"/>
                                  </p:stCondLst>
                                  <p:childTnLst>
                                    <p:set>
                                      <p:cBhvr>
                                        <p:cTn id="120" dur="1" fill="hold">
                                          <p:stCondLst>
                                            <p:cond delay="0"/>
                                          </p:stCondLst>
                                        </p:cTn>
                                        <p:tgtEl>
                                          <p:spTgt spid="209"/>
                                        </p:tgtEl>
                                        <p:attrNameLst>
                                          <p:attrName>style.visibility</p:attrName>
                                        </p:attrNameLst>
                                      </p:cBhvr>
                                      <p:to>
                                        <p:strVal val="visible"/>
                                      </p:to>
                                    </p:set>
                                    <p:anim calcmode="lin" valueType="num">
                                      <p:cBhvr additive="base">
                                        <p:cTn id="121" dur="500" fill="hold"/>
                                        <p:tgtEl>
                                          <p:spTgt spid="209"/>
                                        </p:tgtEl>
                                        <p:attrNameLst>
                                          <p:attrName>ppt_x</p:attrName>
                                        </p:attrNameLst>
                                      </p:cBhvr>
                                      <p:tavLst>
                                        <p:tav tm="0">
                                          <p:val>
                                            <p:strVal val="#ppt_x"/>
                                          </p:val>
                                        </p:tav>
                                        <p:tav tm="100000">
                                          <p:val>
                                            <p:strVal val="#ppt_x"/>
                                          </p:val>
                                        </p:tav>
                                      </p:tavLst>
                                    </p:anim>
                                    <p:anim calcmode="lin" valueType="num">
                                      <p:cBhvr additive="base">
                                        <p:cTn id="122" dur="500" fill="hold"/>
                                        <p:tgtEl>
                                          <p:spTgt spid="209"/>
                                        </p:tgtEl>
                                        <p:attrNameLst>
                                          <p:attrName>ppt_y</p:attrName>
                                        </p:attrNameLst>
                                      </p:cBhvr>
                                      <p:tavLst>
                                        <p:tav tm="0">
                                          <p:val>
                                            <p:strVal val="1+#ppt_h/2"/>
                                          </p:val>
                                        </p:tav>
                                        <p:tav tm="100000">
                                          <p:val>
                                            <p:strVal val="#ppt_y"/>
                                          </p:val>
                                        </p:tav>
                                      </p:tavLst>
                                    </p:anim>
                                  </p:childTnLst>
                                </p:cTn>
                              </p:par>
                              <p:par>
                                <p:cTn id="123" presetID="2" presetClass="entr" presetSubtype="4" fill="hold" nodeType="withEffect">
                                  <p:stCondLst>
                                    <p:cond delay="0"/>
                                  </p:stCondLst>
                                  <p:childTnLst>
                                    <p:set>
                                      <p:cBhvr>
                                        <p:cTn id="124" dur="1" fill="hold">
                                          <p:stCondLst>
                                            <p:cond delay="0"/>
                                          </p:stCondLst>
                                        </p:cTn>
                                        <p:tgtEl>
                                          <p:spTgt spid="199"/>
                                        </p:tgtEl>
                                        <p:attrNameLst>
                                          <p:attrName>style.visibility</p:attrName>
                                        </p:attrNameLst>
                                      </p:cBhvr>
                                      <p:to>
                                        <p:strVal val="visible"/>
                                      </p:to>
                                    </p:set>
                                    <p:anim calcmode="lin" valueType="num">
                                      <p:cBhvr additive="base">
                                        <p:cTn id="125" dur="500" fill="hold"/>
                                        <p:tgtEl>
                                          <p:spTgt spid="199"/>
                                        </p:tgtEl>
                                        <p:attrNameLst>
                                          <p:attrName>ppt_x</p:attrName>
                                        </p:attrNameLst>
                                      </p:cBhvr>
                                      <p:tavLst>
                                        <p:tav tm="0">
                                          <p:val>
                                            <p:strVal val="#ppt_x"/>
                                          </p:val>
                                        </p:tav>
                                        <p:tav tm="100000">
                                          <p:val>
                                            <p:strVal val="#ppt_x"/>
                                          </p:val>
                                        </p:tav>
                                      </p:tavLst>
                                    </p:anim>
                                    <p:anim calcmode="lin" valueType="num">
                                      <p:cBhvr additive="base">
                                        <p:cTn id="126" dur="500" fill="hold"/>
                                        <p:tgtEl>
                                          <p:spTgt spid="199"/>
                                        </p:tgtEl>
                                        <p:attrNameLst>
                                          <p:attrName>ppt_y</p:attrName>
                                        </p:attrNameLst>
                                      </p:cBhvr>
                                      <p:tavLst>
                                        <p:tav tm="0">
                                          <p:val>
                                            <p:strVal val="1+#ppt_h/2"/>
                                          </p:val>
                                        </p:tav>
                                        <p:tav tm="100000">
                                          <p:val>
                                            <p:strVal val="#ppt_y"/>
                                          </p:val>
                                        </p:tav>
                                      </p:tavLst>
                                    </p:anim>
                                  </p:childTnLst>
                                </p:cTn>
                              </p:par>
                              <p:par>
                                <p:cTn id="127" presetID="2" presetClass="entr" presetSubtype="4" fill="hold" nodeType="withEffect">
                                  <p:stCondLst>
                                    <p:cond delay="0"/>
                                  </p:stCondLst>
                                  <p:childTnLst>
                                    <p:set>
                                      <p:cBhvr>
                                        <p:cTn id="128" dur="1" fill="hold">
                                          <p:stCondLst>
                                            <p:cond delay="0"/>
                                          </p:stCondLst>
                                        </p:cTn>
                                        <p:tgtEl>
                                          <p:spTgt spid="211"/>
                                        </p:tgtEl>
                                        <p:attrNameLst>
                                          <p:attrName>style.visibility</p:attrName>
                                        </p:attrNameLst>
                                      </p:cBhvr>
                                      <p:to>
                                        <p:strVal val="visible"/>
                                      </p:to>
                                    </p:set>
                                    <p:anim calcmode="lin" valueType="num">
                                      <p:cBhvr additive="base">
                                        <p:cTn id="129" dur="500" fill="hold"/>
                                        <p:tgtEl>
                                          <p:spTgt spid="211"/>
                                        </p:tgtEl>
                                        <p:attrNameLst>
                                          <p:attrName>ppt_x</p:attrName>
                                        </p:attrNameLst>
                                      </p:cBhvr>
                                      <p:tavLst>
                                        <p:tav tm="0">
                                          <p:val>
                                            <p:strVal val="#ppt_x"/>
                                          </p:val>
                                        </p:tav>
                                        <p:tav tm="100000">
                                          <p:val>
                                            <p:strVal val="#ppt_x"/>
                                          </p:val>
                                        </p:tav>
                                      </p:tavLst>
                                    </p:anim>
                                    <p:anim calcmode="lin" valueType="num">
                                      <p:cBhvr additive="base">
                                        <p:cTn id="130" dur="500" fill="hold"/>
                                        <p:tgtEl>
                                          <p:spTgt spid="211"/>
                                        </p:tgtEl>
                                        <p:attrNameLst>
                                          <p:attrName>ppt_y</p:attrName>
                                        </p:attrNameLst>
                                      </p:cBhvr>
                                      <p:tavLst>
                                        <p:tav tm="0">
                                          <p:val>
                                            <p:strVal val="1+#ppt_h/2"/>
                                          </p:val>
                                        </p:tav>
                                        <p:tav tm="100000">
                                          <p:val>
                                            <p:strVal val="#ppt_y"/>
                                          </p:val>
                                        </p:tav>
                                      </p:tavLst>
                                    </p:anim>
                                  </p:childTnLst>
                                </p:cTn>
                              </p:par>
                              <p:par>
                                <p:cTn id="131" presetID="2" presetClass="entr" presetSubtype="4" fill="hold" nodeType="withEffect">
                                  <p:stCondLst>
                                    <p:cond delay="0"/>
                                  </p:stCondLst>
                                  <p:childTnLst>
                                    <p:set>
                                      <p:cBhvr>
                                        <p:cTn id="132" dur="1" fill="hold">
                                          <p:stCondLst>
                                            <p:cond delay="0"/>
                                          </p:stCondLst>
                                        </p:cTn>
                                        <p:tgtEl>
                                          <p:spTgt spid="214"/>
                                        </p:tgtEl>
                                        <p:attrNameLst>
                                          <p:attrName>style.visibility</p:attrName>
                                        </p:attrNameLst>
                                      </p:cBhvr>
                                      <p:to>
                                        <p:strVal val="visible"/>
                                      </p:to>
                                    </p:set>
                                    <p:anim calcmode="lin" valueType="num">
                                      <p:cBhvr additive="base">
                                        <p:cTn id="133" dur="500" fill="hold"/>
                                        <p:tgtEl>
                                          <p:spTgt spid="214"/>
                                        </p:tgtEl>
                                        <p:attrNameLst>
                                          <p:attrName>ppt_x</p:attrName>
                                        </p:attrNameLst>
                                      </p:cBhvr>
                                      <p:tavLst>
                                        <p:tav tm="0">
                                          <p:val>
                                            <p:strVal val="#ppt_x"/>
                                          </p:val>
                                        </p:tav>
                                        <p:tav tm="100000">
                                          <p:val>
                                            <p:strVal val="#ppt_x"/>
                                          </p:val>
                                        </p:tav>
                                      </p:tavLst>
                                    </p:anim>
                                    <p:anim calcmode="lin" valueType="num">
                                      <p:cBhvr additive="base">
                                        <p:cTn id="134" dur="500" fill="hold"/>
                                        <p:tgtEl>
                                          <p:spTgt spid="214"/>
                                        </p:tgtEl>
                                        <p:attrNameLst>
                                          <p:attrName>ppt_y</p:attrName>
                                        </p:attrNameLst>
                                      </p:cBhvr>
                                      <p:tavLst>
                                        <p:tav tm="0">
                                          <p:val>
                                            <p:strVal val="1+#ppt_h/2"/>
                                          </p:val>
                                        </p:tav>
                                        <p:tav tm="100000">
                                          <p:val>
                                            <p:strVal val="#ppt_y"/>
                                          </p:val>
                                        </p:tav>
                                      </p:tavLst>
                                    </p:anim>
                                  </p:childTnLst>
                                </p:cTn>
                              </p:par>
                              <p:par>
                                <p:cTn id="135" presetID="2" presetClass="entr" presetSubtype="4" fill="hold" nodeType="withEffect">
                                  <p:stCondLst>
                                    <p:cond delay="0"/>
                                  </p:stCondLst>
                                  <p:childTnLst>
                                    <p:set>
                                      <p:cBhvr>
                                        <p:cTn id="136" dur="1" fill="hold">
                                          <p:stCondLst>
                                            <p:cond delay="0"/>
                                          </p:stCondLst>
                                        </p:cTn>
                                        <p:tgtEl>
                                          <p:spTgt spid="255"/>
                                        </p:tgtEl>
                                        <p:attrNameLst>
                                          <p:attrName>style.visibility</p:attrName>
                                        </p:attrNameLst>
                                      </p:cBhvr>
                                      <p:to>
                                        <p:strVal val="visible"/>
                                      </p:to>
                                    </p:set>
                                    <p:anim calcmode="lin" valueType="num">
                                      <p:cBhvr additive="base">
                                        <p:cTn id="137" dur="500" fill="hold"/>
                                        <p:tgtEl>
                                          <p:spTgt spid="255"/>
                                        </p:tgtEl>
                                        <p:attrNameLst>
                                          <p:attrName>ppt_x</p:attrName>
                                        </p:attrNameLst>
                                      </p:cBhvr>
                                      <p:tavLst>
                                        <p:tav tm="0">
                                          <p:val>
                                            <p:strVal val="#ppt_x"/>
                                          </p:val>
                                        </p:tav>
                                        <p:tav tm="100000">
                                          <p:val>
                                            <p:strVal val="#ppt_x"/>
                                          </p:val>
                                        </p:tav>
                                      </p:tavLst>
                                    </p:anim>
                                    <p:anim calcmode="lin" valueType="num">
                                      <p:cBhvr additive="base">
                                        <p:cTn id="138" dur="500" fill="hold"/>
                                        <p:tgtEl>
                                          <p:spTgt spid="255"/>
                                        </p:tgtEl>
                                        <p:attrNameLst>
                                          <p:attrName>ppt_y</p:attrName>
                                        </p:attrNameLst>
                                      </p:cBhvr>
                                      <p:tavLst>
                                        <p:tav tm="0">
                                          <p:val>
                                            <p:strVal val="1+#ppt_h/2"/>
                                          </p:val>
                                        </p:tav>
                                        <p:tav tm="100000">
                                          <p:val>
                                            <p:strVal val="#ppt_y"/>
                                          </p:val>
                                        </p:tav>
                                      </p:tavLst>
                                    </p:anim>
                                  </p:childTnLst>
                                </p:cTn>
                              </p:par>
                              <p:par>
                                <p:cTn id="139" presetID="2" presetClass="entr" presetSubtype="4" fill="hold" nodeType="withEffect">
                                  <p:stCondLst>
                                    <p:cond delay="0"/>
                                  </p:stCondLst>
                                  <p:childTnLst>
                                    <p:set>
                                      <p:cBhvr>
                                        <p:cTn id="140" dur="1" fill="hold">
                                          <p:stCondLst>
                                            <p:cond delay="0"/>
                                          </p:stCondLst>
                                        </p:cTn>
                                        <p:tgtEl>
                                          <p:spTgt spid="257"/>
                                        </p:tgtEl>
                                        <p:attrNameLst>
                                          <p:attrName>style.visibility</p:attrName>
                                        </p:attrNameLst>
                                      </p:cBhvr>
                                      <p:to>
                                        <p:strVal val="visible"/>
                                      </p:to>
                                    </p:set>
                                    <p:anim calcmode="lin" valueType="num">
                                      <p:cBhvr additive="base">
                                        <p:cTn id="141" dur="500" fill="hold"/>
                                        <p:tgtEl>
                                          <p:spTgt spid="257"/>
                                        </p:tgtEl>
                                        <p:attrNameLst>
                                          <p:attrName>ppt_x</p:attrName>
                                        </p:attrNameLst>
                                      </p:cBhvr>
                                      <p:tavLst>
                                        <p:tav tm="0">
                                          <p:val>
                                            <p:strVal val="#ppt_x"/>
                                          </p:val>
                                        </p:tav>
                                        <p:tav tm="100000">
                                          <p:val>
                                            <p:strVal val="#ppt_x"/>
                                          </p:val>
                                        </p:tav>
                                      </p:tavLst>
                                    </p:anim>
                                    <p:anim calcmode="lin" valueType="num">
                                      <p:cBhvr additive="base">
                                        <p:cTn id="142" dur="500" fill="hold"/>
                                        <p:tgtEl>
                                          <p:spTgt spid="257"/>
                                        </p:tgtEl>
                                        <p:attrNameLst>
                                          <p:attrName>ppt_y</p:attrName>
                                        </p:attrNameLst>
                                      </p:cBhvr>
                                      <p:tavLst>
                                        <p:tav tm="0">
                                          <p:val>
                                            <p:strVal val="1+#ppt_h/2"/>
                                          </p:val>
                                        </p:tav>
                                        <p:tav tm="100000">
                                          <p:val>
                                            <p:strVal val="#ppt_y"/>
                                          </p:val>
                                        </p:tav>
                                      </p:tavLst>
                                    </p:anim>
                                  </p:childTnLst>
                                </p:cTn>
                              </p:par>
                              <p:par>
                                <p:cTn id="143" presetID="2" presetClass="entr" presetSubtype="4" fill="hold" nodeType="withEffect">
                                  <p:stCondLst>
                                    <p:cond delay="0"/>
                                  </p:stCondLst>
                                  <p:childTnLst>
                                    <p:set>
                                      <p:cBhvr>
                                        <p:cTn id="144" dur="1" fill="hold">
                                          <p:stCondLst>
                                            <p:cond delay="0"/>
                                          </p:stCondLst>
                                        </p:cTn>
                                        <p:tgtEl>
                                          <p:spTgt spid="224"/>
                                        </p:tgtEl>
                                        <p:attrNameLst>
                                          <p:attrName>style.visibility</p:attrName>
                                        </p:attrNameLst>
                                      </p:cBhvr>
                                      <p:to>
                                        <p:strVal val="visible"/>
                                      </p:to>
                                    </p:set>
                                    <p:anim calcmode="lin" valueType="num">
                                      <p:cBhvr additive="base">
                                        <p:cTn id="145" dur="500" fill="hold"/>
                                        <p:tgtEl>
                                          <p:spTgt spid="224"/>
                                        </p:tgtEl>
                                        <p:attrNameLst>
                                          <p:attrName>ppt_x</p:attrName>
                                        </p:attrNameLst>
                                      </p:cBhvr>
                                      <p:tavLst>
                                        <p:tav tm="0">
                                          <p:val>
                                            <p:strVal val="#ppt_x"/>
                                          </p:val>
                                        </p:tav>
                                        <p:tav tm="100000">
                                          <p:val>
                                            <p:strVal val="#ppt_x"/>
                                          </p:val>
                                        </p:tav>
                                      </p:tavLst>
                                    </p:anim>
                                    <p:anim calcmode="lin" valueType="num">
                                      <p:cBhvr additive="base">
                                        <p:cTn id="146" dur="500" fill="hold"/>
                                        <p:tgtEl>
                                          <p:spTgt spid="224"/>
                                        </p:tgtEl>
                                        <p:attrNameLst>
                                          <p:attrName>ppt_y</p:attrName>
                                        </p:attrNameLst>
                                      </p:cBhvr>
                                      <p:tavLst>
                                        <p:tav tm="0">
                                          <p:val>
                                            <p:strVal val="1+#ppt_h/2"/>
                                          </p:val>
                                        </p:tav>
                                        <p:tav tm="100000">
                                          <p:val>
                                            <p:strVal val="#ppt_y"/>
                                          </p:val>
                                        </p:tav>
                                      </p:tavLst>
                                    </p:anim>
                                  </p:childTnLst>
                                </p:cTn>
                              </p:par>
                              <p:par>
                                <p:cTn id="147" presetID="2" presetClass="entr" presetSubtype="4" fill="hold" nodeType="withEffect">
                                  <p:stCondLst>
                                    <p:cond delay="0"/>
                                  </p:stCondLst>
                                  <p:childTnLst>
                                    <p:set>
                                      <p:cBhvr>
                                        <p:cTn id="148" dur="1" fill="hold">
                                          <p:stCondLst>
                                            <p:cond delay="0"/>
                                          </p:stCondLst>
                                        </p:cTn>
                                        <p:tgtEl>
                                          <p:spTgt spid="259"/>
                                        </p:tgtEl>
                                        <p:attrNameLst>
                                          <p:attrName>style.visibility</p:attrName>
                                        </p:attrNameLst>
                                      </p:cBhvr>
                                      <p:to>
                                        <p:strVal val="visible"/>
                                      </p:to>
                                    </p:set>
                                    <p:anim calcmode="lin" valueType="num">
                                      <p:cBhvr additive="base">
                                        <p:cTn id="149" dur="500" fill="hold"/>
                                        <p:tgtEl>
                                          <p:spTgt spid="259"/>
                                        </p:tgtEl>
                                        <p:attrNameLst>
                                          <p:attrName>ppt_x</p:attrName>
                                        </p:attrNameLst>
                                      </p:cBhvr>
                                      <p:tavLst>
                                        <p:tav tm="0">
                                          <p:val>
                                            <p:strVal val="#ppt_x"/>
                                          </p:val>
                                        </p:tav>
                                        <p:tav tm="100000">
                                          <p:val>
                                            <p:strVal val="#ppt_x"/>
                                          </p:val>
                                        </p:tav>
                                      </p:tavLst>
                                    </p:anim>
                                    <p:anim calcmode="lin" valueType="num">
                                      <p:cBhvr additive="base">
                                        <p:cTn id="150" dur="500" fill="hold"/>
                                        <p:tgtEl>
                                          <p:spTgt spid="259"/>
                                        </p:tgtEl>
                                        <p:attrNameLst>
                                          <p:attrName>ppt_y</p:attrName>
                                        </p:attrNameLst>
                                      </p:cBhvr>
                                      <p:tavLst>
                                        <p:tav tm="0">
                                          <p:val>
                                            <p:strVal val="1+#ppt_h/2"/>
                                          </p:val>
                                        </p:tav>
                                        <p:tav tm="100000">
                                          <p:val>
                                            <p:strVal val="#ppt_y"/>
                                          </p:val>
                                        </p:tav>
                                      </p:tavLst>
                                    </p:anim>
                                  </p:childTnLst>
                                </p:cTn>
                              </p:par>
                              <p:par>
                                <p:cTn id="151" presetID="2" presetClass="entr" presetSubtype="4" fill="hold" nodeType="withEffect">
                                  <p:stCondLst>
                                    <p:cond delay="0"/>
                                  </p:stCondLst>
                                  <p:childTnLst>
                                    <p:set>
                                      <p:cBhvr>
                                        <p:cTn id="152" dur="1" fill="hold">
                                          <p:stCondLst>
                                            <p:cond delay="0"/>
                                          </p:stCondLst>
                                        </p:cTn>
                                        <p:tgtEl>
                                          <p:spTgt spid="240"/>
                                        </p:tgtEl>
                                        <p:attrNameLst>
                                          <p:attrName>style.visibility</p:attrName>
                                        </p:attrNameLst>
                                      </p:cBhvr>
                                      <p:to>
                                        <p:strVal val="visible"/>
                                      </p:to>
                                    </p:set>
                                    <p:anim calcmode="lin" valueType="num">
                                      <p:cBhvr additive="base">
                                        <p:cTn id="153" dur="500" fill="hold"/>
                                        <p:tgtEl>
                                          <p:spTgt spid="240"/>
                                        </p:tgtEl>
                                        <p:attrNameLst>
                                          <p:attrName>ppt_x</p:attrName>
                                        </p:attrNameLst>
                                      </p:cBhvr>
                                      <p:tavLst>
                                        <p:tav tm="0">
                                          <p:val>
                                            <p:strVal val="#ppt_x"/>
                                          </p:val>
                                        </p:tav>
                                        <p:tav tm="100000">
                                          <p:val>
                                            <p:strVal val="#ppt_x"/>
                                          </p:val>
                                        </p:tav>
                                      </p:tavLst>
                                    </p:anim>
                                    <p:anim calcmode="lin" valueType="num">
                                      <p:cBhvr additive="base">
                                        <p:cTn id="154" dur="500" fill="hold"/>
                                        <p:tgtEl>
                                          <p:spTgt spid="240"/>
                                        </p:tgtEl>
                                        <p:attrNameLst>
                                          <p:attrName>ppt_y</p:attrName>
                                        </p:attrNameLst>
                                      </p:cBhvr>
                                      <p:tavLst>
                                        <p:tav tm="0">
                                          <p:val>
                                            <p:strVal val="1+#ppt_h/2"/>
                                          </p:val>
                                        </p:tav>
                                        <p:tav tm="100000">
                                          <p:val>
                                            <p:strVal val="#ppt_y"/>
                                          </p:val>
                                        </p:tav>
                                      </p:tavLst>
                                    </p:anim>
                                  </p:childTnLst>
                                </p:cTn>
                              </p:par>
                              <p:par>
                                <p:cTn id="155" presetID="2" presetClass="entr" presetSubtype="4" fill="hold" nodeType="withEffect">
                                  <p:stCondLst>
                                    <p:cond delay="0"/>
                                  </p:stCondLst>
                                  <p:childTnLst>
                                    <p:set>
                                      <p:cBhvr>
                                        <p:cTn id="156" dur="1" fill="hold">
                                          <p:stCondLst>
                                            <p:cond delay="0"/>
                                          </p:stCondLst>
                                        </p:cTn>
                                        <p:tgtEl>
                                          <p:spTgt spid="243"/>
                                        </p:tgtEl>
                                        <p:attrNameLst>
                                          <p:attrName>style.visibility</p:attrName>
                                        </p:attrNameLst>
                                      </p:cBhvr>
                                      <p:to>
                                        <p:strVal val="visible"/>
                                      </p:to>
                                    </p:set>
                                    <p:anim calcmode="lin" valueType="num">
                                      <p:cBhvr additive="base">
                                        <p:cTn id="157" dur="500" fill="hold"/>
                                        <p:tgtEl>
                                          <p:spTgt spid="243"/>
                                        </p:tgtEl>
                                        <p:attrNameLst>
                                          <p:attrName>ppt_x</p:attrName>
                                        </p:attrNameLst>
                                      </p:cBhvr>
                                      <p:tavLst>
                                        <p:tav tm="0">
                                          <p:val>
                                            <p:strVal val="#ppt_x"/>
                                          </p:val>
                                        </p:tav>
                                        <p:tav tm="100000">
                                          <p:val>
                                            <p:strVal val="#ppt_x"/>
                                          </p:val>
                                        </p:tav>
                                      </p:tavLst>
                                    </p:anim>
                                    <p:anim calcmode="lin" valueType="num">
                                      <p:cBhvr additive="base">
                                        <p:cTn id="158" dur="500" fill="hold"/>
                                        <p:tgtEl>
                                          <p:spTgt spid="243"/>
                                        </p:tgtEl>
                                        <p:attrNameLst>
                                          <p:attrName>ppt_y</p:attrName>
                                        </p:attrNameLst>
                                      </p:cBhvr>
                                      <p:tavLst>
                                        <p:tav tm="0">
                                          <p:val>
                                            <p:strVal val="1+#ppt_h/2"/>
                                          </p:val>
                                        </p:tav>
                                        <p:tav tm="100000">
                                          <p:val>
                                            <p:strVal val="#ppt_y"/>
                                          </p:val>
                                        </p:tav>
                                      </p:tavLst>
                                    </p:anim>
                                  </p:childTnLst>
                                </p:cTn>
                              </p:par>
                              <p:par>
                                <p:cTn id="159" presetID="2" presetClass="entr" presetSubtype="4" fill="hold" nodeType="withEffect">
                                  <p:stCondLst>
                                    <p:cond delay="0"/>
                                  </p:stCondLst>
                                  <p:childTnLst>
                                    <p:set>
                                      <p:cBhvr>
                                        <p:cTn id="160" dur="1" fill="hold">
                                          <p:stCondLst>
                                            <p:cond delay="0"/>
                                          </p:stCondLst>
                                        </p:cTn>
                                        <p:tgtEl>
                                          <p:spTgt spid="252"/>
                                        </p:tgtEl>
                                        <p:attrNameLst>
                                          <p:attrName>style.visibility</p:attrName>
                                        </p:attrNameLst>
                                      </p:cBhvr>
                                      <p:to>
                                        <p:strVal val="visible"/>
                                      </p:to>
                                    </p:set>
                                    <p:anim calcmode="lin" valueType="num">
                                      <p:cBhvr additive="base">
                                        <p:cTn id="161" dur="500" fill="hold"/>
                                        <p:tgtEl>
                                          <p:spTgt spid="252"/>
                                        </p:tgtEl>
                                        <p:attrNameLst>
                                          <p:attrName>ppt_x</p:attrName>
                                        </p:attrNameLst>
                                      </p:cBhvr>
                                      <p:tavLst>
                                        <p:tav tm="0">
                                          <p:val>
                                            <p:strVal val="#ppt_x"/>
                                          </p:val>
                                        </p:tav>
                                        <p:tav tm="100000">
                                          <p:val>
                                            <p:strVal val="#ppt_x"/>
                                          </p:val>
                                        </p:tav>
                                      </p:tavLst>
                                    </p:anim>
                                    <p:anim calcmode="lin" valueType="num">
                                      <p:cBhvr additive="base">
                                        <p:cTn id="162" dur="500" fill="hold"/>
                                        <p:tgtEl>
                                          <p:spTgt spid="252"/>
                                        </p:tgtEl>
                                        <p:attrNameLst>
                                          <p:attrName>ppt_y</p:attrName>
                                        </p:attrNameLst>
                                      </p:cBhvr>
                                      <p:tavLst>
                                        <p:tav tm="0">
                                          <p:val>
                                            <p:strVal val="1+#ppt_h/2"/>
                                          </p:val>
                                        </p:tav>
                                        <p:tav tm="100000">
                                          <p:val>
                                            <p:strVal val="#ppt_y"/>
                                          </p:val>
                                        </p:tav>
                                      </p:tavLst>
                                    </p:anim>
                                  </p:childTnLst>
                                </p:cTn>
                              </p:par>
                              <p:par>
                                <p:cTn id="163" presetID="2" presetClass="entr" presetSubtype="4" fill="hold" nodeType="withEffect">
                                  <p:stCondLst>
                                    <p:cond delay="0"/>
                                  </p:stCondLst>
                                  <p:childTnLst>
                                    <p:set>
                                      <p:cBhvr>
                                        <p:cTn id="164" dur="1" fill="hold">
                                          <p:stCondLst>
                                            <p:cond delay="0"/>
                                          </p:stCondLst>
                                        </p:cTn>
                                        <p:tgtEl>
                                          <p:spTgt spid="116"/>
                                        </p:tgtEl>
                                        <p:attrNameLst>
                                          <p:attrName>style.visibility</p:attrName>
                                        </p:attrNameLst>
                                      </p:cBhvr>
                                      <p:to>
                                        <p:strVal val="visible"/>
                                      </p:to>
                                    </p:set>
                                    <p:anim calcmode="lin" valueType="num">
                                      <p:cBhvr additive="base">
                                        <p:cTn id="165" dur="500" fill="hold"/>
                                        <p:tgtEl>
                                          <p:spTgt spid="116"/>
                                        </p:tgtEl>
                                        <p:attrNameLst>
                                          <p:attrName>ppt_x</p:attrName>
                                        </p:attrNameLst>
                                      </p:cBhvr>
                                      <p:tavLst>
                                        <p:tav tm="0">
                                          <p:val>
                                            <p:strVal val="#ppt_x"/>
                                          </p:val>
                                        </p:tav>
                                        <p:tav tm="100000">
                                          <p:val>
                                            <p:strVal val="#ppt_x"/>
                                          </p:val>
                                        </p:tav>
                                      </p:tavLst>
                                    </p:anim>
                                    <p:anim calcmode="lin" valueType="num">
                                      <p:cBhvr additive="base">
                                        <p:cTn id="166" dur="500" fill="hold"/>
                                        <p:tgtEl>
                                          <p:spTgt spid="116"/>
                                        </p:tgtEl>
                                        <p:attrNameLst>
                                          <p:attrName>ppt_y</p:attrName>
                                        </p:attrNameLst>
                                      </p:cBhvr>
                                      <p:tavLst>
                                        <p:tav tm="0">
                                          <p:val>
                                            <p:strVal val="1+#ppt_h/2"/>
                                          </p:val>
                                        </p:tav>
                                        <p:tav tm="100000">
                                          <p:val>
                                            <p:strVal val="#ppt_y"/>
                                          </p:val>
                                        </p:tav>
                                      </p:tavLst>
                                    </p:anim>
                                  </p:childTnLst>
                                </p:cTn>
                              </p:par>
                              <p:par>
                                <p:cTn id="167" presetID="2" presetClass="entr" presetSubtype="4" fill="hold" nodeType="withEffect">
                                  <p:stCondLst>
                                    <p:cond delay="0"/>
                                  </p:stCondLst>
                                  <p:childTnLst>
                                    <p:set>
                                      <p:cBhvr>
                                        <p:cTn id="168" dur="1" fill="hold">
                                          <p:stCondLst>
                                            <p:cond delay="0"/>
                                          </p:stCondLst>
                                        </p:cTn>
                                        <p:tgtEl>
                                          <p:spTgt spid="202"/>
                                        </p:tgtEl>
                                        <p:attrNameLst>
                                          <p:attrName>style.visibility</p:attrName>
                                        </p:attrNameLst>
                                      </p:cBhvr>
                                      <p:to>
                                        <p:strVal val="visible"/>
                                      </p:to>
                                    </p:set>
                                    <p:anim calcmode="lin" valueType="num">
                                      <p:cBhvr additive="base">
                                        <p:cTn id="169" dur="500" fill="hold"/>
                                        <p:tgtEl>
                                          <p:spTgt spid="202"/>
                                        </p:tgtEl>
                                        <p:attrNameLst>
                                          <p:attrName>ppt_x</p:attrName>
                                        </p:attrNameLst>
                                      </p:cBhvr>
                                      <p:tavLst>
                                        <p:tav tm="0">
                                          <p:val>
                                            <p:strVal val="#ppt_x"/>
                                          </p:val>
                                        </p:tav>
                                        <p:tav tm="100000">
                                          <p:val>
                                            <p:strVal val="#ppt_x"/>
                                          </p:val>
                                        </p:tav>
                                      </p:tavLst>
                                    </p:anim>
                                    <p:anim calcmode="lin" valueType="num">
                                      <p:cBhvr additive="base">
                                        <p:cTn id="170" dur="500" fill="hold"/>
                                        <p:tgtEl>
                                          <p:spTgt spid="202"/>
                                        </p:tgtEl>
                                        <p:attrNameLst>
                                          <p:attrName>ppt_y</p:attrName>
                                        </p:attrNameLst>
                                      </p:cBhvr>
                                      <p:tavLst>
                                        <p:tav tm="0">
                                          <p:val>
                                            <p:strVal val="1+#ppt_h/2"/>
                                          </p:val>
                                        </p:tav>
                                        <p:tav tm="100000">
                                          <p:val>
                                            <p:strVal val="#ppt_y"/>
                                          </p:val>
                                        </p:tav>
                                      </p:tavLst>
                                    </p:anim>
                                  </p:childTnLst>
                                </p:cTn>
                              </p:par>
                              <p:par>
                                <p:cTn id="171" presetID="2" presetClass="entr" presetSubtype="4" fill="hold" nodeType="withEffect">
                                  <p:stCondLst>
                                    <p:cond delay="0"/>
                                  </p:stCondLst>
                                  <p:childTnLst>
                                    <p:set>
                                      <p:cBhvr>
                                        <p:cTn id="172" dur="1" fill="hold">
                                          <p:stCondLst>
                                            <p:cond delay="0"/>
                                          </p:stCondLst>
                                        </p:cTn>
                                        <p:tgtEl>
                                          <p:spTgt spid="264"/>
                                        </p:tgtEl>
                                        <p:attrNameLst>
                                          <p:attrName>style.visibility</p:attrName>
                                        </p:attrNameLst>
                                      </p:cBhvr>
                                      <p:to>
                                        <p:strVal val="visible"/>
                                      </p:to>
                                    </p:set>
                                    <p:anim calcmode="lin" valueType="num">
                                      <p:cBhvr additive="base">
                                        <p:cTn id="173" dur="500" fill="hold"/>
                                        <p:tgtEl>
                                          <p:spTgt spid="264"/>
                                        </p:tgtEl>
                                        <p:attrNameLst>
                                          <p:attrName>ppt_x</p:attrName>
                                        </p:attrNameLst>
                                      </p:cBhvr>
                                      <p:tavLst>
                                        <p:tav tm="0">
                                          <p:val>
                                            <p:strVal val="#ppt_x"/>
                                          </p:val>
                                        </p:tav>
                                        <p:tav tm="100000">
                                          <p:val>
                                            <p:strVal val="#ppt_x"/>
                                          </p:val>
                                        </p:tav>
                                      </p:tavLst>
                                    </p:anim>
                                    <p:anim calcmode="lin" valueType="num">
                                      <p:cBhvr additive="base">
                                        <p:cTn id="174" dur="500" fill="hold"/>
                                        <p:tgtEl>
                                          <p:spTgt spid="264"/>
                                        </p:tgtEl>
                                        <p:attrNameLst>
                                          <p:attrName>ppt_y</p:attrName>
                                        </p:attrNameLst>
                                      </p:cBhvr>
                                      <p:tavLst>
                                        <p:tav tm="0">
                                          <p:val>
                                            <p:strVal val="1+#ppt_h/2"/>
                                          </p:val>
                                        </p:tav>
                                        <p:tav tm="100000">
                                          <p:val>
                                            <p:strVal val="#ppt_y"/>
                                          </p:val>
                                        </p:tav>
                                      </p:tavLst>
                                    </p:anim>
                                  </p:childTnLst>
                                </p:cTn>
                              </p:par>
                              <p:par>
                                <p:cTn id="175" presetID="2" presetClass="entr" presetSubtype="4" fill="hold" nodeType="withEffect">
                                  <p:stCondLst>
                                    <p:cond delay="0"/>
                                  </p:stCondLst>
                                  <p:childTnLst>
                                    <p:set>
                                      <p:cBhvr>
                                        <p:cTn id="176" dur="1" fill="hold">
                                          <p:stCondLst>
                                            <p:cond delay="0"/>
                                          </p:stCondLst>
                                        </p:cTn>
                                        <p:tgtEl>
                                          <p:spTgt spid="261"/>
                                        </p:tgtEl>
                                        <p:attrNameLst>
                                          <p:attrName>style.visibility</p:attrName>
                                        </p:attrNameLst>
                                      </p:cBhvr>
                                      <p:to>
                                        <p:strVal val="visible"/>
                                      </p:to>
                                    </p:set>
                                    <p:anim calcmode="lin" valueType="num">
                                      <p:cBhvr additive="base">
                                        <p:cTn id="177" dur="500" fill="hold"/>
                                        <p:tgtEl>
                                          <p:spTgt spid="261"/>
                                        </p:tgtEl>
                                        <p:attrNameLst>
                                          <p:attrName>ppt_x</p:attrName>
                                        </p:attrNameLst>
                                      </p:cBhvr>
                                      <p:tavLst>
                                        <p:tav tm="0">
                                          <p:val>
                                            <p:strVal val="#ppt_x"/>
                                          </p:val>
                                        </p:tav>
                                        <p:tav tm="100000">
                                          <p:val>
                                            <p:strVal val="#ppt_x"/>
                                          </p:val>
                                        </p:tav>
                                      </p:tavLst>
                                    </p:anim>
                                    <p:anim calcmode="lin" valueType="num">
                                      <p:cBhvr additive="base">
                                        <p:cTn id="178" dur="500" fill="hold"/>
                                        <p:tgtEl>
                                          <p:spTgt spid="261"/>
                                        </p:tgtEl>
                                        <p:attrNameLst>
                                          <p:attrName>ppt_y</p:attrName>
                                        </p:attrNameLst>
                                      </p:cBhvr>
                                      <p:tavLst>
                                        <p:tav tm="0">
                                          <p:val>
                                            <p:strVal val="1+#ppt_h/2"/>
                                          </p:val>
                                        </p:tav>
                                        <p:tav tm="100000">
                                          <p:val>
                                            <p:strVal val="#ppt_y"/>
                                          </p:val>
                                        </p:tav>
                                      </p:tavLst>
                                    </p:anim>
                                  </p:childTnLst>
                                </p:cTn>
                              </p:par>
                              <p:par>
                                <p:cTn id="179" presetID="2" presetClass="entr" presetSubtype="4" fill="hold" nodeType="withEffect">
                                  <p:stCondLst>
                                    <p:cond delay="0"/>
                                  </p:stCondLst>
                                  <p:childTnLst>
                                    <p:set>
                                      <p:cBhvr>
                                        <p:cTn id="180" dur="1" fill="hold">
                                          <p:stCondLst>
                                            <p:cond delay="0"/>
                                          </p:stCondLst>
                                        </p:cTn>
                                        <p:tgtEl>
                                          <p:spTgt spid="268"/>
                                        </p:tgtEl>
                                        <p:attrNameLst>
                                          <p:attrName>style.visibility</p:attrName>
                                        </p:attrNameLst>
                                      </p:cBhvr>
                                      <p:to>
                                        <p:strVal val="visible"/>
                                      </p:to>
                                    </p:set>
                                    <p:anim calcmode="lin" valueType="num">
                                      <p:cBhvr additive="base">
                                        <p:cTn id="181" dur="500" fill="hold"/>
                                        <p:tgtEl>
                                          <p:spTgt spid="268"/>
                                        </p:tgtEl>
                                        <p:attrNameLst>
                                          <p:attrName>ppt_x</p:attrName>
                                        </p:attrNameLst>
                                      </p:cBhvr>
                                      <p:tavLst>
                                        <p:tav tm="0">
                                          <p:val>
                                            <p:strVal val="#ppt_x"/>
                                          </p:val>
                                        </p:tav>
                                        <p:tav tm="100000">
                                          <p:val>
                                            <p:strVal val="#ppt_x"/>
                                          </p:val>
                                        </p:tav>
                                      </p:tavLst>
                                    </p:anim>
                                    <p:anim calcmode="lin" valueType="num">
                                      <p:cBhvr additive="base">
                                        <p:cTn id="182" dur="500" fill="hold"/>
                                        <p:tgtEl>
                                          <p:spTgt spid="268"/>
                                        </p:tgtEl>
                                        <p:attrNameLst>
                                          <p:attrName>ppt_y</p:attrName>
                                        </p:attrNameLst>
                                      </p:cBhvr>
                                      <p:tavLst>
                                        <p:tav tm="0">
                                          <p:val>
                                            <p:strVal val="1+#ppt_h/2"/>
                                          </p:val>
                                        </p:tav>
                                        <p:tav tm="100000">
                                          <p:val>
                                            <p:strVal val="#ppt_y"/>
                                          </p:val>
                                        </p:tav>
                                      </p:tavLst>
                                    </p:anim>
                                  </p:childTnLst>
                                </p:cTn>
                              </p:par>
                              <p:par>
                                <p:cTn id="183" presetID="2" presetClass="entr" presetSubtype="4" fill="hold" nodeType="withEffect">
                                  <p:stCondLst>
                                    <p:cond delay="0"/>
                                  </p:stCondLst>
                                  <p:childTnLst>
                                    <p:set>
                                      <p:cBhvr>
                                        <p:cTn id="184" dur="1" fill="hold">
                                          <p:stCondLst>
                                            <p:cond delay="0"/>
                                          </p:stCondLst>
                                        </p:cTn>
                                        <p:tgtEl>
                                          <p:spTgt spid="280"/>
                                        </p:tgtEl>
                                        <p:attrNameLst>
                                          <p:attrName>style.visibility</p:attrName>
                                        </p:attrNameLst>
                                      </p:cBhvr>
                                      <p:to>
                                        <p:strVal val="visible"/>
                                      </p:to>
                                    </p:set>
                                    <p:anim calcmode="lin" valueType="num">
                                      <p:cBhvr additive="base">
                                        <p:cTn id="185" dur="500" fill="hold"/>
                                        <p:tgtEl>
                                          <p:spTgt spid="280"/>
                                        </p:tgtEl>
                                        <p:attrNameLst>
                                          <p:attrName>ppt_x</p:attrName>
                                        </p:attrNameLst>
                                      </p:cBhvr>
                                      <p:tavLst>
                                        <p:tav tm="0">
                                          <p:val>
                                            <p:strVal val="#ppt_x"/>
                                          </p:val>
                                        </p:tav>
                                        <p:tav tm="100000">
                                          <p:val>
                                            <p:strVal val="#ppt_x"/>
                                          </p:val>
                                        </p:tav>
                                      </p:tavLst>
                                    </p:anim>
                                    <p:anim calcmode="lin" valueType="num">
                                      <p:cBhvr additive="base">
                                        <p:cTn id="186" dur="500" fill="hold"/>
                                        <p:tgtEl>
                                          <p:spTgt spid="280"/>
                                        </p:tgtEl>
                                        <p:attrNameLst>
                                          <p:attrName>ppt_y</p:attrName>
                                        </p:attrNameLst>
                                      </p:cBhvr>
                                      <p:tavLst>
                                        <p:tav tm="0">
                                          <p:val>
                                            <p:strVal val="1+#ppt_h/2"/>
                                          </p:val>
                                        </p:tav>
                                        <p:tav tm="100000">
                                          <p:val>
                                            <p:strVal val="#ppt_y"/>
                                          </p:val>
                                        </p:tav>
                                      </p:tavLst>
                                    </p:anim>
                                  </p:childTnLst>
                                </p:cTn>
                              </p:par>
                              <p:par>
                                <p:cTn id="187" presetID="2" presetClass="entr" presetSubtype="4" fill="hold" nodeType="withEffect">
                                  <p:stCondLst>
                                    <p:cond delay="0"/>
                                  </p:stCondLst>
                                  <p:childTnLst>
                                    <p:set>
                                      <p:cBhvr>
                                        <p:cTn id="188" dur="1" fill="hold">
                                          <p:stCondLst>
                                            <p:cond delay="0"/>
                                          </p:stCondLst>
                                        </p:cTn>
                                        <p:tgtEl>
                                          <p:spTgt spid="277"/>
                                        </p:tgtEl>
                                        <p:attrNameLst>
                                          <p:attrName>style.visibility</p:attrName>
                                        </p:attrNameLst>
                                      </p:cBhvr>
                                      <p:to>
                                        <p:strVal val="visible"/>
                                      </p:to>
                                    </p:set>
                                    <p:anim calcmode="lin" valueType="num">
                                      <p:cBhvr additive="base">
                                        <p:cTn id="189" dur="500" fill="hold"/>
                                        <p:tgtEl>
                                          <p:spTgt spid="277"/>
                                        </p:tgtEl>
                                        <p:attrNameLst>
                                          <p:attrName>ppt_x</p:attrName>
                                        </p:attrNameLst>
                                      </p:cBhvr>
                                      <p:tavLst>
                                        <p:tav tm="0">
                                          <p:val>
                                            <p:strVal val="#ppt_x"/>
                                          </p:val>
                                        </p:tav>
                                        <p:tav tm="100000">
                                          <p:val>
                                            <p:strVal val="#ppt_x"/>
                                          </p:val>
                                        </p:tav>
                                      </p:tavLst>
                                    </p:anim>
                                    <p:anim calcmode="lin" valueType="num">
                                      <p:cBhvr additive="base">
                                        <p:cTn id="190" dur="500" fill="hold"/>
                                        <p:tgtEl>
                                          <p:spTgt spid="277"/>
                                        </p:tgtEl>
                                        <p:attrNameLst>
                                          <p:attrName>ppt_y</p:attrName>
                                        </p:attrNameLst>
                                      </p:cBhvr>
                                      <p:tavLst>
                                        <p:tav tm="0">
                                          <p:val>
                                            <p:strVal val="1+#ppt_h/2"/>
                                          </p:val>
                                        </p:tav>
                                        <p:tav tm="100000">
                                          <p:val>
                                            <p:strVal val="#ppt_y"/>
                                          </p:val>
                                        </p:tav>
                                      </p:tavLst>
                                    </p:anim>
                                  </p:childTnLst>
                                </p:cTn>
                              </p:par>
                              <p:par>
                                <p:cTn id="191" presetID="2" presetClass="entr" presetSubtype="4" fill="hold" nodeType="withEffect">
                                  <p:stCondLst>
                                    <p:cond delay="0"/>
                                  </p:stCondLst>
                                  <p:childTnLst>
                                    <p:set>
                                      <p:cBhvr>
                                        <p:cTn id="192" dur="1" fill="hold">
                                          <p:stCondLst>
                                            <p:cond delay="0"/>
                                          </p:stCondLst>
                                        </p:cTn>
                                        <p:tgtEl>
                                          <p:spTgt spid="283"/>
                                        </p:tgtEl>
                                        <p:attrNameLst>
                                          <p:attrName>style.visibility</p:attrName>
                                        </p:attrNameLst>
                                      </p:cBhvr>
                                      <p:to>
                                        <p:strVal val="visible"/>
                                      </p:to>
                                    </p:set>
                                    <p:anim calcmode="lin" valueType="num">
                                      <p:cBhvr additive="base">
                                        <p:cTn id="193" dur="500" fill="hold"/>
                                        <p:tgtEl>
                                          <p:spTgt spid="283"/>
                                        </p:tgtEl>
                                        <p:attrNameLst>
                                          <p:attrName>ppt_x</p:attrName>
                                        </p:attrNameLst>
                                      </p:cBhvr>
                                      <p:tavLst>
                                        <p:tav tm="0">
                                          <p:val>
                                            <p:strVal val="#ppt_x"/>
                                          </p:val>
                                        </p:tav>
                                        <p:tav tm="100000">
                                          <p:val>
                                            <p:strVal val="#ppt_x"/>
                                          </p:val>
                                        </p:tav>
                                      </p:tavLst>
                                    </p:anim>
                                    <p:anim calcmode="lin" valueType="num">
                                      <p:cBhvr additive="base">
                                        <p:cTn id="194" dur="500" fill="hold"/>
                                        <p:tgtEl>
                                          <p:spTgt spid="283"/>
                                        </p:tgtEl>
                                        <p:attrNameLst>
                                          <p:attrName>ppt_y</p:attrName>
                                        </p:attrNameLst>
                                      </p:cBhvr>
                                      <p:tavLst>
                                        <p:tav tm="0">
                                          <p:val>
                                            <p:strVal val="1+#ppt_h/2"/>
                                          </p:val>
                                        </p:tav>
                                        <p:tav tm="100000">
                                          <p:val>
                                            <p:strVal val="#ppt_y"/>
                                          </p:val>
                                        </p:tav>
                                      </p:tavLst>
                                    </p:anim>
                                  </p:childTnLst>
                                </p:cTn>
                              </p:par>
                              <p:par>
                                <p:cTn id="195" presetID="2" presetClass="entr" presetSubtype="4" fill="hold" nodeType="withEffect">
                                  <p:stCondLst>
                                    <p:cond delay="0"/>
                                  </p:stCondLst>
                                  <p:childTnLst>
                                    <p:set>
                                      <p:cBhvr>
                                        <p:cTn id="196" dur="1" fill="hold">
                                          <p:stCondLst>
                                            <p:cond delay="0"/>
                                          </p:stCondLst>
                                        </p:cTn>
                                        <p:tgtEl>
                                          <p:spTgt spid="271"/>
                                        </p:tgtEl>
                                        <p:attrNameLst>
                                          <p:attrName>style.visibility</p:attrName>
                                        </p:attrNameLst>
                                      </p:cBhvr>
                                      <p:to>
                                        <p:strVal val="visible"/>
                                      </p:to>
                                    </p:set>
                                    <p:anim calcmode="lin" valueType="num">
                                      <p:cBhvr additive="base">
                                        <p:cTn id="197" dur="500" fill="hold"/>
                                        <p:tgtEl>
                                          <p:spTgt spid="271"/>
                                        </p:tgtEl>
                                        <p:attrNameLst>
                                          <p:attrName>ppt_x</p:attrName>
                                        </p:attrNameLst>
                                      </p:cBhvr>
                                      <p:tavLst>
                                        <p:tav tm="0">
                                          <p:val>
                                            <p:strVal val="#ppt_x"/>
                                          </p:val>
                                        </p:tav>
                                        <p:tav tm="100000">
                                          <p:val>
                                            <p:strVal val="#ppt_x"/>
                                          </p:val>
                                        </p:tav>
                                      </p:tavLst>
                                    </p:anim>
                                    <p:anim calcmode="lin" valueType="num">
                                      <p:cBhvr additive="base">
                                        <p:cTn id="198" dur="500" fill="hold"/>
                                        <p:tgtEl>
                                          <p:spTgt spid="271"/>
                                        </p:tgtEl>
                                        <p:attrNameLst>
                                          <p:attrName>ppt_y</p:attrName>
                                        </p:attrNameLst>
                                      </p:cBhvr>
                                      <p:tavLst>
                                        <p:tav tm="0">
                                          <p:val>
                                            <p:strVal val="1+#ppt_h/2"/>
                                          </p:val>
                                        </p:tav>
                                        <p:tav tm="100000">
                                          <p:val>
                                            <p:strVal val="#ppt_y"/>
                                          </p:val>
                                        </p:tav>
                                      </p:tavLst>
                                    </p:anim>
                                  </p:childTnLst>
                                </p:cTn>
                              </p:par>
                              <p:par>
                                <p:cTn id="199" presetID="2" presetClass="entr" presetSubtype="4" fill="hold" nodeType="withEffect">
                                  <p:stCondLst>
                                    <p:cond delay="0"/>
                                  </p:stCondLst>
                                  <p:childTnLst>
                                    <p:set>
                                      <p:cBhvr>
                                        <p:cTn id="200" dur="1" fill="hold">
                                          <p:stCondLst>
                                            <p:cond delay="0"/>
                                          </p:stCondLst>
                                        </p:cTn>
                                        <p:tgtEl>
                                          <p:spTgt spid="295"/>
                                        </p:tgtEl>
                                        <p:attrNameLst>
                                          <p:attrName>style.visibility</p:attrName>
                                        </p:attrNameLst>
                                      </p:cBhvr>
                                      <p:to>
                                        <p:strVal val="visible"/>
                                      </p:to>
                                    </p:set>
                                    <p:anim calcmode="lin" valueType="num">
                                      <p:cBhvr additive="base">
                                        <p:cTn id="201" dur="500" fill="hold"/>
                                        <p:tgtEl>
                                          <p:spTgt spid="295"/>
                                        </p:tgtEl>
                                        <p:attrNameLst>
                                          <p:attrName>ppt_x</p:attrName>
                                        </p:attrNameLst>
                                      </p:cBhvr>
                                      <p:tavLst>
                                        <p:tav tm="0">
                                          <p:val>
                                            <p:strVal val="#ppt_x"/>
                                          </p:val>
                                        </p:tav>
                                        <p:tav tm="100000">
                                          <p:val>
                                            <p:strVal val="#ppt_x"/>
                                          </p:val>
                                        </p:tav>
                                      </p:tavLst>
                                    </p:anim>
                                    <p:anim calcmode="lin" valueType="num">
                                      <p:cBhvr additive="base">
                                        <p:cTn id="202" dur="500" fill="hold"/>
                                        <p:tgtEl>
                                          <p:spTgt spid="295"/>
                                        </p:tgtEl>
                                        <p:attrNameLst>
                                          <p:attrName>ppt_y</p:attrName>
                                        </p:attrNameLst>
                                      </p:cBhvr>
                                      <p:tavLst>
                                        <p:tav tm="0">
                                          <p:val>
                                            <p:strVal val="1+#ppt_h/2"/>
                                          </p:val>
                                        </p:tav>
                                        <p:tav tm="100000">
                                          <p:val>
                                            <p:strVal val="#ppt_y"/>
                                          </p:val>
                                        </p:tav>
                                      </p:tavLst>
                                    </p:anim>
                                  </p:childTnLst>
                                </p:cTn>
                              </p:par>
                              <p:par>
                                <p:cTn id="203" presetID="2" presetClass="entr" presetSubtype="4" fill="hold" nodeType="withEffect">
                                  <p:stCondLst>
                                    <p:cond delay="0"/>
                                  </p:stCondLst>
                                  <p:childTnLst>
                                    <p:set>
                                      <p:cBhvr>
                                        <p:cTn id="204" dur="1" fill="hold">
                                          <p:stCondLst>
                                            <p:cond delay="0"/>
                                          </p:stCondLst>
                                        </p:cTn>
                                        <p:tgtEl>
                                          <p:spTgt spid="292"/>
                                        </p:tgtEl>
                                        <p:attrNameLst>
                                          <p:attrName>style.visibility</p:attrName>
                                        </p:attrNameLst>
                                      </p:cBhvr>
                                      <p:to>
                                        <p:strVal val="visible"/>
                                      </p:to>
                                    </p:set>
                                    <p:anim calcmode="lin" valueType="num">
                                      <p:cBhvr additive="base">
                                        <p:cTn id="205" dur="500" fill="hold"/>
                                        <p:tgtEl>
                                          <p:spTgt spid="292"/>
                                        </p:tgtEl>
                                        <p:attrNameLst>
                                          <p:attrName>ppt_x</p:attrName>
                                        </p:attrNameLst>
                                      </p:cBhvr>
                                      <p:tavLst>
                                        <p:tav tm="0">
                                          <p:val>
                                            <p:strVal val="#ppt_x"/>
                                          </p:val>
                                        </p:tav>
                                        <p:tav tm="100000">
                                          <p:val>
                                            <p:strVal val="#ppt_x"/>
                                          </p:val>
                                        </p:tav>
                                      </p:tavLst>
                                    </p:anim>
                                    <p:anim calcmode="lin" valueType="num">
                                      <p:cBhvr additive="base">
                                        <p:cTn id="206" dur="500" fill="hold"/>
                                        <p:tgtEl>
                                          <p:spTgt spid="292"/>
                                        </p:tgtEl>
                                        <p:attrNameLst>
                                          <p:attrName>ppt_y</p:attrName>
                                        </p:attrNameLst>
                                      </p:cBhvr>
                                      <p:tavLst>
                                        <p:tav tm="0">
                                          <p:val>
                                            <p:strVal val="1+#ppt_h/2"/>
                                          </p:val>
                                        </p:tav>
                                        <p:tav tm="100000">
                                          <p:val>
                                            <p:strVal val="#ppt_y"/>
                                          </p:val>
                                        </p:tav>
                                      </p:tavLst>
                                    </p:anim>
                                  </p:childTnLst>
                                </p:cTn>
                              </p:par>
                              <p:par>
                                <p:cTn id="207" presetID="2" presetClass="entr" presetSubtype="4" fill="hold" nodeType="withEffect">
                                  <p:stCondLst>
                                    <p:cond delay="0"/>
                                  </p:stCondLst>
                                  <p:childTnLst>
                                    <p:set>
                                      <p:cBhvr>
                                        <p:cTn id="208" dur="1" fill="hold">
                                          <p:stCondLst>
                                            <p:cond delay="0"/>
                                          </p:stCondLst>
                                        </p:cTn>
                                        <p:tgtEl>
                                          <p:spTgt spid="289"/>
                                        </p:tgtEl>
                                        <p:attrNameLst>
                                          <p:attrName>style.visibility</p:attrName>
                                        </p:attrNameLst>
                                      </p:cBhvr>
                                      <p:to>
                                        <p:strVal val="visible"/>
                                      </p:to>
                                    </p:set>
                                    <p:anim calcmode="lin" valueType="num">
                                      <p:cBhvr additive="base">
                                        <p:cTn id="209" dur="500" fill="hold"/>
                                        <p:tgtEl>
                                          <p:spTgt spid="289"/>
                                        </p:tgtEl>
                                        <p:attrNameLst>
                                          <p:attrName>ppt_x</p:attrName>
                                        </p:attrNameLst>
                                      </p:cBhvr>
                                      <p:tavLst>
                                        <p:tav tm="0">
                                          <p:val>
                                            <p:strVal val="#ppt_x"/>
                                          </p:val>
                                        </p:tav>
                                        <p:tav tm="100000">
                                          <p:val>
                                            <p:strVal val="#ppt_x"/>
                                          </p:val>
                                        </p:tav>
                                      </p:tavLst>
                                    </p:anim>
                                    <p:anim calcmode="lin" valueType="num">
                                      <p:cBhvr additive="base">
                                        <p:cTn id="210" dur="500" fill="hold"/>
                                        <p:tgtEl>
                                          <p:spTgt spid="289"/>
                                        </p:tgtEl>
                                        <p:attrNameLst>
                                          <p:attrName>ppt_y</p:attrName>
                                        </p:attrNameLst>
                                      </p:cBhvr>
                                      <p:tavLst>
                                        <p:tav tm="0">
                                          <p:val>
                                            <p:strVal val="1+#ppt_h/2"/>
                                          </p:val>
                                        </p:tav>
                                        <p:tav tm="100000">
                                          <p:val>
                                            <p:strVal val="#ppt_y"/>
                                          </p:val>
                                        </p:tav>
                                      </p:tavLst>
                                    </p:anim>
                                  </p:childTnLst>
                                </p:cTn>
                              </p:par>
                              <p:par>
                                <p:cTn id="211" presetID="2" presetClass="entr" presetSubtype="4" fill="hold" nodeType="withEffect">
                                  <p:stCondLst>
                                    <p:cond delay="0"/>
                                  </p:stCondLst>
                                  <p:childTnLst>
                                    <p:set>
                                      <p:cBhvr>
                                        <p:cTn id="212" dur="1" fill="hold">
                                          <p:stCondLst>
                                            <p:cond delay="0"/>
                                          </p:stCondLst>
                                        </p:cTn>
                                        <p:tgtEl>
                                          <p:spTgt spid="286"/>
                                        </p:tgtEl>
                                        <p:attrNameLst>
                                          <p:attrName>style.visibility</p:attrName>
                                        </p:attrNameLst>
                                      </p:cBhvr>
                                      <p:to>
                                        <p:strVal val="visible"/>
                                      </p:to>
                                    </p:set>
                                    <p:anim calcmode="lin" valueType="num">
                                      <p:cBhvr additive="base">
                                        <p:cTn id="213" dur="500" fill="hold"/>
                                        <p:tgtEl>
                                          <p:spTgt spid="286"/>
                                        </p:tgtEl>
                                        <p:attrNameLst>
                                          <p:attrName>ppt_x</p:attrName>
                                        </p:attrNameLst>
                                      </p:cBhvr>
                                      <p:tavLst>
                                        <p:tav tm="0">
                                          <p:val>
                                            <p:strVal val="#ppt_x"/>
                                          </p:val>
                                        </p:tav>
                                        <p:tav tm="100000">
                                          <p:val>
                                            <p:strVal val="#ppt_x"/>
                                          </p:val>
                                        </p:tav>
                                      </p:tavLst>
                                    </p:anim>
                                    <p:anim calcmode="lin" valueType="num">
                                      <p:cBhvr additive="base">
                                        <p:cTn id="214" dur="500" fill="hold"/>
                                        <p:tgtEl>
                                          <p:spTgt spid="286"/>
                                        </p:tgtEl>
                                        <p:attrNameLst>
                                          <p:attrName>ppt_y</p:attrName>
                                        </p:attrNameLst>
                                      </p:cBhvr>
                                      <p:tavLst>
                                        <p:tav tm="0">
                                          <p:val>
                                            <p:strVal val="1+#ppt_h/2"/>
                                          </p:val>
                                        </p:tav>
                                        <p:tav tm="100000">
                                          <p:val>
                                            <p:strVal val="#ppt_y"/>
                                          </p:val>
                                        </p:tav>
                                      </p:tavLst>
                                    </p:anim>
                                  </p:childTnLst>
                                </p:cTn>
                              </p:par>
                            </p:childTnLst>
                          </p:cTn>
                        </p:par>
                      </p:childTnLst>
                    </p:cTn>
                  </p:par>
                  <p:par>
                    <p:cTn id="215" fill="hold" nodeType="clickPar">
                      <p:stCondLst>
                        <p:cond delay="indefinite"/>
                      </p:stCondLst>
                      <p:childTnLst>
                        <p:par>
                          <p:cTn id="216" fill="hold" nodeType="withGroup">
                            <p:stCondLst>
                              <p:cond delay="0"/>
                            </p:stCondLst>
                            <p:childTnLst>
                              <p:par>
                                <p:cTn id="217" presetID="2" presetClass="entr" presetSubtype="4" fill="hold" nodeType="clickEffect">
                                  <p:stCondLst>
                                    <p:cond delay="0"/>
                                  </p:stCondLst>
                                  <p:childTnLst>
                                    <p:set>
                                      <p:cBhvr>
                                        <p:cTn id="218" dur="1" fill="hold">
                                          <p:stCondLst>
                                            <p:cond delay="0"/>
                                          </p:stCondLst>
                                        </p:cTn>
                                        <p:tgtEl>
                                          <p:spTgt spid="353"/>
                                        </p:tgtEl>
                                        <p:attrNameLst>
                                          <p:attrName>style.visibility</p:attrName>
                                        </p:attrNameLst>
                                      </p:cBhvr>
                                      <p:to>
                                        <p:strVal val="visible"/>
                                      </p:to>
                                    </p:set>
                                    <p:anim calcmode="lin" valueType="num">
                                      <p:cBhvr additive="base">
                                        <p:cTn id="219" dur="500" fill="hold"/>
                                        <p:tgtEl>
                                          <p:spTgt spid="353"/>
                                        </p:tgtEl>
                                        <p:attrNameLst>
                                          <p:attrName>ppt_x</p:attrName>
                                        </p:attrNameLst>
                                      </p:cBhvr>
                                      <p:tavLst>
                                        <p:tav tm="0">
                                          <p:val>
                                            <p:strVal val="#ppt_x"/>
                                          </p:val>
                                        </p:tav>
                                        <p:tav tm="100000">
                                          <p:val>
                                            <p:strVal val="#ppt_x"/>
                                          </p:val>
                                        </p:tav>
                                      </p:tavLst>
                                    </p:anim>
                                    <p:anim calcmode="lin" valueType="num">
                                      <p:cBhvr additive="base">
                                        <p:cTn id="220" dur="500" fill="hold"/>
                                        <p:tgtEl>
                                          <p:spTgt spid="353"/>
                                        </p:tgtEl>
                                        <p:attrNameLst>
                                          <p:attrName>ppt_y</p:attrName>
                                        </p:attrNameLst>
                                      </p:cBhvr>
                                      <p:tavLst>
                                        <p:tav tm="0">
                                          <p:val>
                                            <p:strVal val="1+#ppt_h/2"/>
                                          </p:val>
                                        </p:tav>
                                        <p:tav tm="100000">
                                          <p:val>
                                            <p:strVal val="#ppt_y"/>
                                          </p:val>
                                        </p:tav>
                                      </p:tavLst>
                                    </p:anim>
                                  </p:childTnLst>
                                </p:cTn>
                              </p:par>
                              <p:par>
                                <p:cTn id="221" presetID="2" presetClass="entr" presetSubtype="4" fill="hold" nodeType="withEffect">
                                  <p:stCondLst>
                                    <p:cond delay="0"/>
                                  </p:stCondLst>
                                  <p:childTnLst>
                                    <p:set>
                                      <p:cBhvr>
                                        <p:cTn id="222" dur="1" fill="hold">
                                          <p:stCondLst>
                                            <p:cond delay="0"/>
                                          </p:stCondLst>
                                        </p:cTn>
                                        <p:tgtEl>
                                          <p:spTgt spid="341"/>
                                        </p:tgtEl>
                                        <p:attrNameLst>
                                          <p:attrName>style.visibility</p:attrName>
                                        </p:attrNameLst>
                                      </p:cBhvr>
                                      <p:to>
                                        <p:strVal val="visible"/>
                                      </p:to>
                                    </p:set>
                                    <p:anim calcmode="lin" valueType="num">
                                      <p:cBhvr additive="base">
                                        <p:cTn id="223" dur="500" fill="hold"/>
                                        <p:tgtEl>
                                          <p:spTgt spid="341"/>
                                        </p:tgtEl>
                                        <p:attrNameLst>
                                          <p:attrName>ppt_x</p:attrName>
                                        </p:attrNameLst>
                                      </p:cBhvr>
                                      <p:tavLst>
                                        <p:tav tm="0">
                                          <p:val>
                                            <p:strVal val="#ppt_x"/>
                                          </p:val>
                                        </p:tav>
                                        <p:tav tm="100000">
                                          <p:val>
                                            <p:strVal val="#ppt_x"/>
                                          </p:val>
                                        </p:tav>
                                      </p:tavLst>
                                    </p:anim>
                                    <p:anim calcmode="lin" valueType="num">
                                      <p:cBhvr additive="base">
                                        <p:cTn id="224" dur="500" fill="hold"/>
                                        <p:tgtEl>
                                          <p:spTgt spid="341"/>
                                        </p:tgtEl>
                                        <p:attrNameLst>
                                          <p:attrName>ppt_y</p:attrName>
                                        </p:attrNameLst>
                                      </p:cBhvr>
                                      <p:tavLst>
                                        <p:tav tm="0">
                                          <p:val>
                                            <p:strVal val="1+#ppt_h/2"/>
                                          </p:val>
                                        </p:tav>
                                        <p:tav tm="100000">
                                          <p:val>
                                            <p:strVal val="#ppt_y"/>
                                          </p:val>
                                        </p:tav>
                                      </p:tavLst>
                                    </p:anim>
                                  </p:childTnLst>
                                </p:cTn>
                              </p:par>
                              <p:par>
                                <p:cTn id="225" presetID="2" presetClass="entr" presetSubtype="4" fill="hold" nodeType="withEffect">
                                  <p:stCondLst>
                                    <p:cond delay="0"/>
                                  </p:stCondLst>
                                  <p:childTnLst>
                                    <p:set>
                                      <p:cBhvr>
                                        <p:cTn id="226" dur="1" fill="hold">
                                          <p:stCondLst>
                                            <p:cond delay="0"/>
                                          </p:stCondLst>
                                        </p:cTn>
                                        <p:tgtEl>
                                          <p:spTgt spid="320"/>
                                        </p:tgtEl>
                                        <p:attrNameLst>
                                          <p:attrName>style.visibility</p:attrName>
                                        </p:attrNameLst>
                                      </p:cBhvr>
                                      <p:to>
                                        <p:strVal val="visible"/>
                                      </p:to>
                                    </p:set>
                                    <p:anim calcmode="lin" valueType="num">
                                      <p:cBhvr additive="base">
                                        <p:cTn id="227" dur="500" fill="hold"/>
                                        <p:tgtEl>
                                          <p:spTgt spid="320"/>
                                        </p:tgtEl>
                                        <p:attrNameLst>
                                          <p:attrName>ppt_x</p:attrName>
                                        </p:attrNameLst>
                                      </p:cBhvr>
                                      <p:tavLst>
                                        <p:tav tm="0">
                                          <p:val>
                                            <p:strVal val="#ppt_x"/>
                                          </p:val>
                                        </p:tav>
                                        <p:tav tm="100000">
                                          <p:val>
                                            <p:strVal val="#ppt_x"/>
                                          </p:val>
                                        </p:tav>
                                      </p:tavLst>
                                    </p:anim>
                                    <p:anim calcmode="lin" valueType="num">
                                      <p:cBhvr additive="base">
                                        <p:cTn id="228" dur="500" fill="hold"/>
                                        <p:tgtEl>
                                          <p:spTgt spid="320"/>
                                        </p:tgtEl>
                                        <p:attrNameLst>
                                          <p:attrName>ppt_y</p:attrName>
                                        </p:attrNameLst>
                                      </p:cBhvr>
                                      <p:tavLst>
                                        <p:tav tm="0">
                                          <p:val>
                                            <p:strVal val="1+#ppt_h/2"/>
                                          </p:val>
                                        </p:tav>
                                        <p:tav tm="100000">
                                          <p:val>
                                            <p:strVal val="#ppt_y"/>
                                          </p:val>
                                        </p:tav>
                                      </p:tavLst>
                                    </p:anim>
                                  </p:childTnLst>
                                </p:cTn>
                              </p:par>
                              <p:par>
                                <p:cTn id="229" presetID="2" presetClass="entr" presetSubtype="4" fill="hold" nodeType="withEffect">
                                  <p:stCondLst>
                                    <p:cond delay="0"/>
                                  </p:stCondLst>
                                  <p:childTnLst>
                                    <p:set>
                                      <p:cBhvr>
                                        <p:cTn id="230" dur="1" fill="hold">
                                          <p:stCondLst>
                                            <p:cond delay="0"/>
                                          </p:stCondLst>
                                        </p:cTn>
                                        <p:tgtEl>
                                          <p:spTgt spid="318"/>
                                        </p:tgtEl>
                                        <p:attrNameLst>
                                          <p:attrName>style.visibility</p:attrName>
                                        </p:attrNameLst>
                                      </p:cBhvr>
                                      <p:to>
                                        <p:strVal val="visible"/>
                                      </p:to>
                                    </p:set>
                                    <p:anim calcmode="lin" valueType="num">
                                      <p:cBhvr additive="base">
                                        <p:cTn id="231" dur="500" fill="hold"/>
                                        <p:tgtEl>
                                          <p:spTgt spid="318"/>
                                        </p:tgtEl>
                                        <p:attrNameLst>
                                          <p:attrName>ppt_x</p:attrName>
                                        </p:attrNameLst>
                                      </p:cBhvr>
                                      <p:tavLst>
                                        <p:tav tm="0">
                                          <p:val>
                                            <p:strVal val="#ppt_x"/>
                                          </p:val>
                                        </p:tav>
                                        <p:tav tm="100000">
                                          <p:val>
                                            <p:strVal val="#ppt_x"/>
                                          </p:val>
                                        </p:tav>
                                      </p:tavLst>
                                    </p:anim>
                                    <p:anim calcmode="lin" valueType="num">
                                      <p:cBhvr additive="base">
                                        <p:cTn id="232" dur="500" fill="hold"/>
                                        <p:tgtEl>
                                          <p:spTgt spid="318"/>
                                        </p:tgtEl>
                                        <p:attrNameLst>
                                          <p:attrName>ppt_y</p:attrName>
                                        </p:attrNameLst>
                                      </p:cBhvr>
                                      <p:tavLst>
                                        <p:tav tm="0">
                                          <p:val>
                                            <p:strVal val="1+#ppt_h/2"/>
                                          </p:val>
                                        </p:tav>
                                        <p:tav tm="100000">
                                          <p:val>
                                            <p:strVal val="#ppt_y"/>
                                          </p:val>
                                        </p:tav>
                                      </p:tavLst>
                                    </p:anim>
                                  </p:childTnLst>
                                </p:cTn>
                              </p:par>
                              <p:par>
                                <p:cTn id="233" presetID="2" presetClass="entr" presetSubtype="4" fill="hold" nodeType="withEffect">
                                  <p:stCondLst>
                                    <p:cond delay="0"/>
                                  </p:stCondLst>
                                  <p:childTnLst>
                                    <p:set>
                                      <p:cBhvr>
                                        <p:cTn id="234" dur="1" fill="hold">
                                          <p:stCondLst>
                                            <p:cond delay="0"/>
                                          </p:stCondLst>
                                        </p:cTn>
                                        <p:tgtEl>
                                          <p:spTgt spid="313"/>
                                        </p:tgtEl>
                                        <p:attrNameLst>
                                          <p:attrName>style.visibility</p:attrName>
                                        </p:attrNameLst>
                                      </p:cBhvr>
                                      <p:to>
                                        <p:strVal val="visible"/>
                                      </p:to>
                                    </p:set>
                                    <p:anim calcmode="lin" valueType="num">
                                      <p:cBhvr additive="base">
                                        <p:cTn id="235" dur="500" fill="hold"/>
                                        <p:tgtEl>
                                          <p:spTgt spid="313"/>
                                        </p:tgtEl>
                                        <p:attrNameLst>
                                          <p:attrName>ppt_x</p:attrName>
                                        </p:attrNameLst>
                                      </p:cBhvr>
                                      <p:tavLst>
                                        <p:tav tm="0">
                                          <p:val>
                                            <p:strVal val="#ppt_x"/>
                                          </p:val>
                                        </p:tav>
                                        <p:tav tm="100000">
                                          <p:val>
                                            <p:strVal val="#ppt_x"/>
                                          </p:val>
                                        </p:tav>
                                      </p:tavLst>
                                    </p:anim>
                                    <p:anim calcmode="lin" valueType="num">
                                      <p:cBhvr additive="base">
                                        <p:cTn id="236" dur="500" fill="hold"/>
                                        <p:tgtEl>
                                          <p:spTgt spid="313"/>
                                        </p:tgtEl>
                                        <p:attrNameLst>
                                          <p:attrName>ppt_y</p:attrName>
                                        </p:attrNameLst>
                                      </p:cBhvr>
                                      <p:tavLst>
                                        <p:tav tm="0">
                                          <p:val>
                                            <p:strVal val="1+#ppt_h/2"/>
                                          </p:val>
                                        </p:tav>
                                        <p:tav tm="100000">
                                          <p:val>
                                            <p:strVal val="#ppt_y"/>
                                          </p:val>
                                        </p:tav>
                                      </p:tavLst>
                                    </p:anim>
                                  </p:childTnLst>
                                </p:cTn>
                              </p:par>
                              <p:par>
                                <p:cTn id="237" presetID="2" presetClass="entr" presetSubtype="4" fill="hold" nodeType="withEffect">
                                  <p:stCondLst>
                                    <p:cond delay="0"/>
                                  </p:stCondLst>
                                  <p:childTnLst>
                                    <p:set>
                                      <p:cBhvr>
                                        <p:cTn id="238" dur="1" fill="hold">
                                          <p:stCondLst>
                                            <p:cond delay="0"/>
                                          </p:stCondLst>
                                        </p:cTn>
                                        <p:tgtEl>
                                          <p:spTgt spid="338"/>
                                        </p:tgtEl>
                                        <p:attrNameLst>
                                          <p:attrName>style.visibility</p:attrName>
                                        </p:attrNameLst>
                                      </p:cBhvr>
                                      <p:to>
                                        <p:strVal val="visible"/>
                                      </p:to>
                                    </p:set>
                                    <p:anim calcmode="lin" valueType="num">
                                      <p:cBhvr additive="base">
                                        <p:cTn id="239" dur="500" fill="hold"/>
                                        <p:tgtEl>
                                          <p:spTgt spid="338"/>
                                        </p:tgtEl>
                                        <p:attrNameLst>
                                          <p:attrName>ppt_x</p:attrName>
                                        </p:attrNameLst>
                                      </p:cBhvr>
                                      <p:tavLst>
                                        <p:tav tm="0">
                                          <p:val>
                                            <p:strVal val="#ppt_x"/>
                                          </p:val>
                                        </p:tav>
                                        <p:tav tm="100000">
                                          <p:val>
                                            <p:strVal val="#ppt_x"/>
                                          </p:val>
                                        </p:tav>
                                      </p:tavLst>
                                    </p:anim>
                                    <p:anim calcmode="lin" valueType="num">
                                      <p:cBhvr additive="base">
                                        <p:cTn id="240" dur="500" fill="hold"/>
                                        <p:tgtEl>
                                          <p:spTgt spid="338"/>
                                        </p:tgtEl>
                                        <p:attrNameLst>
                                          <p:attrName>ppt_y</p:attrName>
                                        </p:attrNameLst>
                                      </p:cBhvr>
                                      <p:tavLst>
                                        <p:tav tm="0">
                                          <p:val>
                                            <p:strVal val="1+#ppt_h/2"/>
                                          </p:val>
                                        </p:tav>
                                        <p:tav tm="100000">
                                          <p:val>
                                            <p:strVal val="#ppt_y"/>
                                          </p:val>
                                        </p:tav>
                                      </p:tavLst>
                                    </p:anim>
                                  </p:childTnLst>
                                </p:cTn>
                              </p:par>
                              <p:par>
                                <p:cTn id="241" presetID="2" presetClass="entr" presetSubtype="4" fill="hold" nodeType="withEffect">
                                  <p:stCondLst>
                                    <p:cond delay="0"/>
                                  </p:stCondLst>
                                  <p:childTnLst>
                                    <p:set>
                                      <p:cBhvr>
                                        <p:cTn id="242" dur="1" fill="hold">
                                          <p:stCondLst>
                                            <p:cond delay="0"/>
                                          </p:stCondLst>
                                        </p:cTn>
                                        <p:tgtEl>
                                          <p:spTgt spid="323"/>
                                        </p:tgtEl>
                                        <p:attrNameLst>
                                          <p:attrName>style.visibility</p:attrName>
                                        </p:attrNameLst>
                                      </p:cBhvr>
                                      <p:to>
                                        <p:strVal val="visible"/>
                                      </p:to>
                                    </p:set>
                                    <p:anim calcmode="lin" valueType="num">
                                      <p:cBhvr additive="base">
                                        <p:cTn id="243" dur="500" fill="hold"/>
                                        <p:tgtEl>
                                          <p:spTgt spid="323"/>
                                        </p:tgtEl>
                                        <p:attrNameLst>
                                          <p:attrName>ppt_x</p:attrName>
                                        </p:attrNameLst>
                                      </p:cBhvr>
                                      <p:tavLst>
                                        <p:tav tm="0">
                                          <p:val>
                                            <p:strVal val="#ppt_x"/>
                                          </p:val>
                                        </p:tav>
                                        <p:tav tm="100000">
                                          <p:val>
                                            <p:strVal val="#ppt_x"/>
                                          </p:val>
                                        </p:tav>
                                      </p:tavLst>
                                    </p:anim>
                                    <p:anim calcmode="lin" valueType="num">
                                      <p:cBhvr additive="base">
                                        <p:cTn id="244" dur="500" fill="hold"/>
                                        <p:tgtEl>
                                          <p:spTgt spid="323"/>
                                        </p:tgtEl>
                                        <p:attrNameLst>
                                          <p:attrName>ppt_y</p:attrName>
                                        </p:attrNameLst>
                                      </p:cBhvr>
                                      <p:tavLst>
                                        <p:tav tm="0">
                                          <p:val>
                                            <p:strVal val="1+#ppt_h/2"/>
                                          </p:val>
                                        </p:tav>
                                        <p:tav tm="100000">
                                          <p:val>
                                            <p:strVal val="#ppt_y"/>
                                          </p:val>
                                        </p:tav>
                                      </p:tavLst>
                                    </p:anim>
                                  </p:childTnLst>
                                </p:cTn>
                              </p:par>
                              <p:par>
                                <p:cTn id="245" presetID="2" presetClass="entr" presetSubtype="4" fill="hold" nodeType="withEffect">
                                  <p:stCondLst>
                                    <p:cond delay="0"/>
                                  </p:stCondLst>
                                  <p:childTnLst>
                                    <p:set>
                                      <p:cBhvr>
                                        <p:cTn id="246" dur="1" fill="hold">
                                          <p:stCondLst>
                                            <p:cond delay="0"/>
                                          </p:stCondLst>
                                        </p:cTn>
                                        <p:tgtEl>
                                          <p:spTgt spid="344"/>
                                        </p:tgtEl>
                                        <p:attrNameLst>
                                          <p:attrName>style.visibility</p:attrName>
                                        </p:attrNameLst>
                                      </p:cBhvr>
                                      <p:to>
                                        <p:strVal val="visible"/>
                                      </p:to>
                                    </p:set>
                                    <p:anim calcmode="lin" valueType="num">
                                      <p:cBhvr additive="base">
                                        <p:cTn id="247" dur="500" fill="hold"/>
                                        <p:tgtEl>
                                          <p:spTgt spid="344"/>
                                        </p:tgtEl>
                                        <p:attrNameLst>
                                          <p:attrName>ppt_x</p:attrName>
                                        </p:attrNameLst>
                                      </p:cBhvr>
                                      <p:tavLst>
                                        <p:tav tm="0">
                                          <p:val>
                                            <p:strVal val="#ppt_x"/>
                                          </p:val>
                                        </p:tav>
                                        <p:tav tm="100000">
                                          <p:val>
                                            <p:strVal val="#ppt_x"/>
                                          </p:val>
                                        </p:tav>
                                      </p:tavLst>
                                    </p:anim>
                                    <p:anim calcmode="lin" valueType="num">
                                      <p:cBhvr additive="base">
                                        <p:cTn id="248" dur="500" fill="hold"/>
                                        <p:tgtEl>
                                          <p:spTgt spid="344"/>
                                        </p:tgtEl>
                                        <p:attrNameLst>
                                          <p:attrName>ppt_y</p:attrName>
                                        </p:attrNameLst>
                                      </p:cBhvr>
                                      <p:tavLst>
                                        <p:tav tm="0">
                                          <p:val>
                                            <p:strVal val="1+#ppt_h/2"/>
                                          </p:val>
                                        </p:tav>
                                        <p:tav tm="100000">
                                          <p:val>
                                            <p:strVal val="#ppt_y"/>
                                          </p:val>
                                        </p:tav>
                                      </p:tavLst>
                                    </p:anim>
                                  </p:childTnLst>
                                </p:cTn>
                              </p:par>
                              <p:par>
                                <p:cTn id="249" presetID="2" presetClass="entr" presetSubtype="4" fill="hold" nodeType="withEffect">
                                  <p:stCondLst>
                                    <p:cond delay="0"/>
                                  </p:stCondLst>
                                  <p:childTnLst>
                                    <p:set>
                                      <p:cBhvr>
                                        <p:cTn id="250" dur="1" fill="hold">
                                          <p:stCondLst>
                                            <p:cond delay="0"/>
                                          </p:stCondLst>
                                        </p:cTn>
                                        <p:tgtEl>
                                          <p:spTgt spid="330"/>
                                        </p:tgtEl>
                                        <p:attrNameLst>
                                          <p:attrName>style.visibility</p:attrName>
                                        </p:attrNameLst>
                                      </p:cBhvr>
                                      <p:to>
                                        <p:strVal val="visible"/>
                                      </p:to>
                                    </p:set>
                                    <p:anim calcmode="lin" valueType="num">
                                      <p:cBhvr additive="base">
                                        <p:cTn id="251" dur="500" fill="hold"/>
                                        <p:tgtEl>
                                          <p:spTgt spid="330"/>
                                        </p:tgtEl>
                                        <p:attrNameLst>
                                          <p:attrName>ppt_x</p:attrName>
                                        </p:attrNameLst>
                                      </p:cBhvr>
                                      <p:tavLst>
                                        <p:tav tm="0">
                                          <p:val>
                                            <p:strVal val="#ppt_x"/>
                                          </p:val>
                                        </p:tav>
                                        <p:tav tm="100000">
                                          <p:val>
                                            <p:strVal val="#ppt_x"/>
                                          </p:val>
                                        </p:tav>
                                      </p:tavLst>
                                    </p:anim>
                                    <p:anim calcmode="lin" valueType="num">
                                      <p:cBhvr additive="base">
                                        <p:cTn id="252" dur="500" fill="hold"/>
                                        <p:tgtEl>
                                          <p:spTgt spid="330"/>
                                        </p:tgtEl>
                                        <p:attrNameLst>
                                          <p:attrName>ppt_y</p:attrName>
                                        </p:attrNameLst>
                                      </p:cBhvr>
                                      <p:tavLst>
                                        <p:tav tm="0">
                                          <p:val>
                                            <p:strVal val="1+#ppt_h/2"/>
                                          </p:val>
                                        </p:tav>
                                        <p:tav tm="100000">
                                          <p:val>
                                            <p:strVal val="#ppt_y"/>
                                          </p:val>
                                        </p:tav>
                                      </p:tavLst>
                                    </p:anim>
                                  </p:childTnLst>
                                </p:cTn>
                              </p:par>
                              <p:par>
                                <p:cTn id="253" presetID="2" presetClass="entr" presetSubtype="4" fill="hold" nodeType="withEffect">
                                  <p:stCondLst>
                                    <p:cond delay="0"/>
                                  </p:stCondLst>
                                  <p:childTnLst>
                                    <p:set>
                                      <p:cBhvr>
                                        <p:cTn id="254" dur="1" fill="hold">
                                          <p:stCondLst>
                                            <p:cond delay="0"/>
                                          </p:stCondLst>
                                        </p:cTn>
                                        <p:tgtEl>
                                          <p:spTgt spid="325"/>
                                        </p:tgtEl>
                                        <p:attrNameLst>
                                          <p:attrName>style.visibility</p:attrName>
                                        </p:attrNameLst>
                                      </p:cBhvr>
                                      <p:to>
                                        <p:strVal val="visible"/>
                                      </p:to>
                                    </p:set>
                                    <p:anim calcmode="lin" valueType="num">
                                      <p:cBhvr additive="base">
                                        <p:cTn id="255" dur="500" fill="hold"/>
                                        <p:tgtEl>
                                          <p:spTgt spid="325"/>
                                        </p:tgtEl>
                                        <p:attrNameLst>
                                          <p:attrName>ppt_x</p:attrName>
                                        </p:attrNameLst>
                                      </p:cBhvr>
                                      <p:tavLst>
                                        <p:tav tm="0">
                                          <p:val>
                                            <p:strVal val="#ppt_x"/>
                                          </p:val>
                                        </p:tav>
                                        <p:tav tm="100000">
                                          <p:val>
                                            <p:strVal val="#ppt_x"/>
                                          </p:val>
                                        </p:tav>
                                      </p:tavLst>
                                    </p:anim>
                                    <p:anim calcmode="lin" valueType="num">
                                      <p:cBhvr additive="base">
                                        <p:cTn id="256" dur="500" fill="hold"/>
                                        <p:tgtEl>
                                          <p:spTgt spid="325"/>
                                        </p:tgtEl>
                                        <p:attrNameLst>
                                          <p:attrName>ppt_y</p:attrName>
                                        </p:attrNameLst>
                                      </p:cBhvr>
                                      <p:tavLst>
                                        <p:tav tm="0">
                                          <p:val>
                                            <p:strVal val="1+#ppt_h/2"/>
                                          </p:val>
                                        </p:tav>
                                        <p:tav tm="100000">
                                          <p:val>
                                            <p:strVal val="#ppt_y"/>
                                          </p:val>
                                        </p:tav>
                                      </p:tavLst>
                                    </p:anim>
                                  </p:childTnLst>
                                </p:cTn>
                              </p:par>
                              <p:par>
                                <p:cTn id="257" presetID="2" presetClass="entr" presetSubtype="4" fill="hold" nodeType="withEffect">
                                  <p:stCondLst>
                                    <p:cond delay="0"/>
                                  </p:stCondLst>
                                  <p:childTnLst>
                                    <p:set>
                                      <p:cBhvr>
                                        <p:cTn id="258" dur="1" fill="hold">
                                          <p:stCondLst>
                                            <p:cond delay="0"/>
                                          </p:stCondLst>
                                        </p:cTn>
                                        <p:tgtEl>
                                          <p:spTgt spid="327"/>
                                        </p:tgtEl>
                                        <p:attrNameLst>
                                          <p:attrName>style.visibility</p:attrName>
                                        </p:attrNameLst>
                                      </p:cBhvr>
                                      <p:to>
                                        <p:strVal val="visible"/>
                                      </p:to>
                                    </p:set>
                                    <p:anim calcmode="lin" valueType="num">
                                      <p:cBhvr additive="base">
                                        <p:cTn id="259" dur="500" fill="hold"/>
                                        <p:tgtEl>
                                          <p:spTgt spid="327"/>
                                        </p:tgtEl>
                                        <p:attrNameLst>
                                          <p:attrName>ppt_x</p:attrName>
                                        </p:attrNameLst>
                                      </p:cBhvr>
                                      <p:tavLst>
                                        <p:tav tm="0">
                                          <p:val>
                                            <p:strVal val="#ppt_x"/>
                                          </p:val>
                                        </p:tav>
                                        <p:tav tm="100000">
                                          <p:val>
                                            <p:strVal val="#ppt_x"/>
                                          </p:val>
                                        </p:tav>
                                      </p:tavLst>
                                    </p:anim>
                                    <p:anim calcmode="lin" valueType="num">
                                      <p:cBhvr additive="base">
                                        <p:cTn id="260" dur="500" fill="hold"/>
                                        <p:tgtEl>
                                          <p:spTgt spid="327"/>
                                        </p:tgtEl>
                                        <p:attrNameLst>
                                          <p:attrName>ppt_y</p:attrName>
                                        </p:attrNameLst>
                                      </p:cBhvr>
                                      <p:tavLst>
                                        <p:tav tm="0">
                                          <p:val>
                                            <p:strVal val="1+#ppt_h/2"/>
                                          </p:val>
                                        </p:tav>
                                        <p:tav tm="100000">
                                          <p:val>
                                            <p:strVal val="#ppt_y"/>
                                          </p:val>
                                        </p:tav>
                                      </p:tavLst>
                                    </p:anim>
                                  </p:childTnLst>
                                </p:cTn>
                              </p:par>
                              <p:par>
                                <p:cTn id="261" presetID="2" presetClass="entr" presetSubtype="4" fill="hold" nodeType="withEffect">
                                  <p:stCondLst>
                                    <p:cond delay="0"/>
                                  </p:stCondLst>
                                  <p:childTnLst>
                                    <p:set>
                                      <p:cBhvr>
                                        <p:cTn id="262" dur="1" fill="hold">
                                          <p:stCondLst>
                                            <p:cond delay="0"/>
                                          </p:stCondLst>
                                        </p:cTn>
                                        <p:tgtEl>
                                          <p:spTgt spid="351"/>
                                        </p:tgtEl>
                                        <p:attrNameLst>
                                          <p:attrName>style.visibility</p:attrName>
                                        </p:attrNameLst>
                                      </p:cBhvr>
                                      <p:to>
                                        <p:strVal val="visible"/>
                                      </p:to>
                                    </p:set>
                                    <p:anim calcmode="lin" valueType="num">
                                      <p:cBhvr additive="base">
                                        <p:cTn id="263" dur="500" fill="hold"/>
                                        <p:tgtEl>
                                          <p:spTgt spid="351"/>
                                        </p:tgtEl>
                                        <p:attrNameLst>
                                          <p:attrName>ppt_x</p:attrName>
                                        </p:attrNameLst>
                                      </p:cBhvr>
                                      <p:tavLst>
                                        <p:tav tm="0">
                                          <p:val>
                                            <p:strVal val="#ppt_x"/>
                                          </p:val>
                                        </p:tav>
                                        <p:tav tm="100000">
                                          <p:val>
                                            <p:strVal val="#ppt_x"/>
                                          </p:val>
                                        </p:tav>
                                      </p:tavLst>
                                    </p:anim>
                                    <p:anim calcmode="lin" valueType="num">
                                      <p:cBhvr additive="base">
                                        <p:cTn id="264" dur="500" fill="hold"/>
                                        <p:tgtEl>
                                          <p:spTgt spid="351"/>
                                        </p:tgtEl>
                                        <p:attrNameLst>
                                          <p:attrName>ppt_y</p:attrName>
                                        </p:attrNameLst>
                                      </p:cBhvr>
                                      <p:tavLst>
                                        <p:tav tm="0">
                                          <p:val>
                                            <p:strVal val="1+#ppt_h/2"/>
                                          </p:val>
                                        </p:tav>
                                        <p:tav tm="100000">
                                          <p:val>
                                            <p:strVal val="#ppt_y"/>
                                          </p:val>
                                        </p:tav>
                                      </p:tavLst>
                                    </p:anim>
                                  </p:childTnLst>
                                </p:cTn>
                              </p:par>
                              <p:par>
                                <p:cTn id="265" presetID="2" presetClass="entr" presetSubtype="4" fill="hold" nodeType="withEffect">
                                  <p:stCondLst>
                                    <p:cond delay="0"/>
                                  </p:stCondLst>
                                  <p:childTnLst>
                                    <p:set>
                                      <p:cBhvr>
                                        <p:cTn id="266" dur="1" fill="hold">
                                          <p:stCondLst>
                                            <p:cond delay="0"/>
                                          </p:stCondLst>
                                        </p:cTn>
                                        <p:tgtEl>
                                          <p:spTgt spid="349"/>
                                        </p:tgtEl>
                                        <p:attrNameLst>
                                          <p:attrName>style.visibility</p:attrName>
                                        </p:attrNameLst>
                                      </p:cBhvr>
                                      <p:to>
                                        <p:strVal val="visible"/>
                                      </p:to>
                                    </p:set>
                                    <p:anim calcmode="lin" valueType="num">
                                      <p:cBhvr additive="base">
                                        <p:cTn id="267" dur="500" fill="hold"/>
                                        <p:tgtEl>
                                          <p:spTgt spid="349"/>
                                        </p:tgtEl>
                                        <p:attrNameLst>
                                          <p:attrName>ppt_x</p:attrName>
                                        </p:attrNameLst>
                                      </p:cBhvr>
                                      <p:tavLst>
                                        <p:tav tm="0">
                                          <p:val>
                                            <p:strVal val="#ppt_x"/>
                                          </p:val>
                                        </p:tav>
                                        <p:tav tm="100000">
                                          <p:val>
                                            <p:strVal val="#ppt_x"/>
                                          </p:val>
                                        </p:tav>
                                      </p:tavLst>
                                    </p:anim>
                                    <p:anim calcmode="lin" valueType="num">
                                      <p:cBhvr additive="base">
                                        <p:cTn id="268" dur="500" fill="hold"/>
                                        <p:tgtEl>
                                          <p:spTgt spid="349"/>
                                        </p:tgtEl>
                                        <p:attrNameLst>
                                          <p:attrName>ppt_y</p:attrName>
                                        </p:attrNameLst>
                                      </p:cBhvr>
                                      <p:tavLst>
                                        <p:tav tm="0">
                                          <p:val>
                                            <p:strVal val="1+#ppt_h/2"/>
                                          </p:val>
                                        </p:tav>
                                        <p:tav tm="100000">
                                          <p:val>
                                            <p:strVal val="#ppt_y"/>
                                          </p:val>
                                        </p:tav>
                                      </p:tavLst>
                                    </p:anim>
                                  </p:childTnLst>
                                </p:cTn>
                              </p:par>
                              <p:par>
                                <p:cTn id="269" presetID="2" presetClass="entr" presetSubtype="4" fill="hold" nodeType="withEffect">
                                  <p:stCondLst>
                                    <p:cond delay="0"/>
                                  </p:stCondLst>
                                  <p:childTnLst>
                                    <p:set>
                                      <p:cBhvr>
                                        <p:cTn id="270" dur="1" fill="hold">
                                          <p:stCondLst>
                                            <p:cond delay="0"/>
                                          </p:stCondLst>
                                        </p:cTn>
                                        <p:tgtEl>
                                          <p:spTgt spid="347"/>
                                        </p:tgtEl>
                                        <p:attrNameLst>
                                          <p:attrName>style.visibility</p:attrName>
                                        </p:attrNameLst>
                                      </p:cBhvr>
                                      <p:to>
                                        <p:strVal val="visible"/>
                                      </p:to>
                                    </p:set>
                                    <p:anim calcmode="lin" valueType="num">
                                      <p:cBhvr additive="base">
                                        <p:cTn id="271" dur="500" fill="hold"/>
                                        <p:tgtEl>
                                          <p:spTgt spid="347"/>
                                        </p:tgtEl>
                                        <p:attrNameLst>
                                          <p:attrName>ppt_x</p:attrName>
                                        </p:attrNameLst>
                                      </p:cBhvr>
                                      <p:tavLst>
                                        <p:tav tm="0">
                                          <p:val>
                                            <p:strVal val="#ppt_x"/>
                                          </p:val>
                                        </p:tav>
                                        <p:tav tm="100000">
                                          <p:val>
                                            <p:strVal val="#ppt_x"/>
                                          </p:val>
                                        </p:tav>
                                      </p:tavLst>
                                    </p:anim>
                                    <p:anim calcmode="lin" valueType="num">
                                      <p:cBhvr additive="base">
                                        <p:cTn id="272" dur="500" fill="hold"/>
                                        <p:tgtEl>
                                          <p:spTgt spid="347"/>
                                        </p:tgtEl>
                                        <p:attrNameLst>
                                          <p:attrName>ppt_y</p:attrName>
                                        </p:attrNameLst>
                                      </p:cBhvr>
                                      <p:tavLst>
                                        <p:tav tm="0">
                                          <p:val>
                                            <p:strVal val="1+#ppt_h/2"/>
                                          </p:val>
                                        </p:tav>
                                        <p:tav tm="100000">
                                          <p:val>
                                            <p:strVal val="#ppt_y"/>
                                          </p:val>
                                        </p:tav>
                                      </p:tavLst>
                                    </p:anim>
                                  </p:childTnLst>
                                </p:cTn>
                              </p:par>
                              <p:par>
                                <p:cTn id="273" presetID="2" presetClass="entr" presetSubtype="4" fill="hold" nodeType="withEffect">
                                  <p:stCondLst>
                                    <p:cond delay="0"/>
                                  </p:stCondLst>
                                  <p:childTnLst>
                                    <p:set>
                                      <p:cBhvr>
                                        <p:cTn id="274" dur="1" fill="hold">
                                          <p:stCondLst>
                                            <p:cond delay="0"/>
                                          </p:stCondLst>
                                        </p:cTn>
                                        <p:tgtEl>
                                          <p:spTgt spid="335"/>
                                        </p:tgtEl>
                                        <p:attrNameLst>
                                          <p:attrName>style.visibility</p:attrName>
                                        </p:attrNameLst>
                                      </p:cBhvr>
                                      <p:to>
                                        <p:strVal val="visible"/>
                                      </p:to>
                                    </p:set>
                                    <p:anim calcmode="lin" valueType="num">
                                      <p:cBhvr additive="base">
                                        <p:cTn id="275" dur="500" fill="hold"/>
                                        <p:tgtEl>
                                          <p:spTgt spid="335"/>
                                        </p:tgtEl>
                                        <p:attrNameLst>
                                          <p:attrName>ppt_x</p:attrName>
                                        </p:attrNameLst>
                                      </p:cBhvr>
                                      <p:tavLst>
                                        <p:tav tm="0">
                                          <p:val>
                                            <p:strVal val="#ppt_x"/>
                                          </p:val>
                                        </p:tav>
                                        <p:tav tm="100000">
                                          <p:val>
                                            <p:strVal val="#ppt_x"/>
                                          </p:val>
                                        </p:tav>
                                      </p:tavLst>
                                    </p:anim>
                                    <p:anim calcmode="lin" valueType="num">
                                      <p:cBhvr additive="base">
                                        <p:cTn id="276" dur="500" fill="hold"/>
                                        <p:tgtEl>
                                          <p:spTgt spid="3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9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1505" y="1772816"/>
            <a:ext cx="8893175" cy="432048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901640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867314" y="3429000"/>
            <a:ext cx="8457372" cy="782357"/>
          </a:xfrm>
        </p:spPr>
        <p:txBody>
          <a:bodyPr/>
          <a:lstStyle/>
          <a:p>
            <a:r>
              <a:rPr lang="it-IT" dirty="0">
                <a:solidFill>
                  <a:schemeClr val="accent2">
                    <a:lumMod val="75000"/>
                  </a:schemeClr>
                </a:solidFill>
              </a:rPr>
              <a:t>- </a:t>
            </a:r>
            <a:r>
              <a:rPr lang="it-IT" dirty="0" err="1">
                <a:solidFill>
                  <a:schemeClr val="accent2">
                    <a:lumMod val="75000"/>
                  </a:schemeClr>
                </a:solidFill>
              </a:rPr>
              <a:t>Does</a:t>
            </a:r>
            <a:r>
              <a:rPr lang="it-IT" dirty="0">
                <a:solidFill>
                  <a:schemeClr val="accent2">
                    <a:lumMod val="75000"/>
                  </a:schemeClr>
                </a:solidFill>
              </a:rPr>
              <a:t> </a:t>
            </a:r>
            <a:r>
              <a:rPr lang="it-IT" dirty="0" err="1">
                <a:solidFill>
                  <a:schemeClr val="accent2">
                    <a:lumMod val="75000"/>
                  </a:schemeClr>
                </a:solidFill>
              </a:rPr>
              <a:t>it</a:t>
            </a:r>
            <a:r>
              <a:rPr lang="it-IT" dirty="0">
                <a:solidFill>
                  <a:schemeClr val="accent2">
                    <a:lumMod val="75000"/>
                  </a:schemeClr>
                </a:solidFill>
              </a:rPr>
              <a:t> </a:t>
            </a:r>
            <a:r>
              <a:rPr lang="it-IT" dirty="0" err="1">
                <a:solidFill>
                  <a:schemeClr val="accent2">
                    <a:lumMod val="75000"/>
                  </a:schemeClr>
                </a:solidFill>
              </a:rPr>
              <a:t>change</a:t>
            </a:r>
            <a:r>
              <a:rPr lang="it-IT" dirty="0">
                <a:solidFill>
                  <a:schemeClr val="accent2">
                    <a:lumMod val="75000"/>
                  </a:schemeClr>
                </a:solidFill>
              </a:rPr>
              <a:t> </a:t>
            </a:r>
            <a:r>
              <a:rPr lang="it-IT" dirty="0" err="1">
                <a:solidFill>
                  <a:schemeClr val="accent2">
                    <a:lumMod val="75000"/>
                  </a:schemeClr>
                </a:solidFill>
              </a:rPr>
              <a:t>your</a:t>
            </a:r>
            <a:r>
              <a:rPr lang="it-IT" dirty="0">
                <a:solidFill>
                  <a:schemeClr val="accent2">
                    <a:lumMod val="75000"/>
                  </a:schemeClr>
                </a:solidFill>
              </a:rPr>
              <a:t> </a:t>
            </a:r>
            <a:r>
              <a:rPr lang="it-IT" dirty="0" err="1">
                <a:solidFill>
                  <a:schemeClr val="accent2">
                    <a:lumMod val="75000"/>
                  </a:schemeClr>
                </a:solidFill>
              </a:rPr>
              <a:t>views</a:t>
            </a:r>
            <a:r>
              <a:rPr lang="it-IT" dirty="0">
                <a:solidFill>
                  <a:schemeClr val="accent2">
                    <a:lumMod val="75000"/>
                  </a:schemeClr>
                </a:solidFill>
              </a:rPr>
              <a:t>?</a:t>
            </a:r>
            <a:br>
              <a:rPr lang="it-IT" dirty="0">
                <a:solidFill>
                  <a:schemeClr val="accent2">
                    <a:lumMod val="75000"/>
                  </a:schemeClr>
                </a:solidFill>
              </a:rPr>
            </a:br>
            <a:br>
              <a:rPr lang="it-IT" dirty="0">
                <a:solidFill>
                  <a:schemeClr val="accent2">
                    <a:lumMod val="75000"/>
                  </a:schemeClr>
                </a:solidFill>
              </a:rPr>
            </a:br>
            <a:r>
              <a:rPr lang="it-IT" dirty="0">
                <a:solidFill>
                  <a:schemeClr val="accent2">
                    <a:lumMod val="75000"/>
                  </a:schemeClr>
                </a:solidFill>
              </a:rPr>
              <a:t>- Who </a:t>
            </a:r>
            <a:r>
              <a:rPr lang="it-IT" dirty="0" err="1">
                <a:solidFill>
                  <a:schemeClr val="accent2">
                    <a:lumMod val="75000"/>
                  </a:schemeClr>
                </a:solidFill>
              </a:rPr>
              <a:t>wants</a:t>
            </a:r>
            <a:r>
              <a:rPr lang="it-IT" dirty="0">
                <a:solidFill>
                  <a:schemeClr val="accent2">
                    <a:lumMod val="75000"/>
                  </a:schemeClr>
                </a:solidFill>
              </a:rPr>
              <a:t> more, </a:t>
            </a:r>
            <a:r>
              <a:rPr lang="it-IT" dirty="0" err="1">
                <a:solidFill>
                  <a:schemeClr val="accent2">
                    <a:lumMod val="75000"/>
                  </a:schemeClr>
                </a:solidFill>
              </a:rPr>
              <a:t>who</a:t>
            </a:r>
            <a:r>
              <a:rPr lang="it-IT" dirty="0">
                <a:solidFill>
                  <a:schemeClr val="accent2">
                    <a:lumMod val="75000"/>
                  </a:schemeClr>
                </a:solidFill>
              </a:rPr>
              <a:t> </a:t>
            </a:r>
            <a:r>
              <a:rPr lang="it-IT" dirty="0" err="1">
                <a:solidFill>
                  <a:schemeClr val="accent2">
                    <a:lumMod val="75000"/>
                  </a:schemeClr>
                </a:solidFill>
              </a:rPr>
              <a:t>wants</a:t>
            </a:r>
            <a:r>
              <a:rPr lang="it-IT" dirty="0">
                <a:solidFill>
                  <a:schemeClr val="accent2">
                    <a:lumMod val="75000"/>
                  </a:schemeClr>
                </a:solidFill>
              </a:rPr>
              <a:t> </a:t>
            </a:r>
            <a:r>
              <a:rPr lang="it-IT" dirty="0" err="1">
                <a:solidFill>
                  <a:schemeClr val="accent2">
                    <a:lumMod val="75000"/>
                  </a:schemeClr>
                </a:solidFill>
              </a:rPr>
              <a:t>less</a:t>
            </a:r>
            <a:r>
              <a:rPr lang="it-IT" dirty="0">
                <a:solidFill>
                  <a:schemeClr val="accent2">
                    <a:lumMod val="75000"/>
                  </a:schemeClr>
                </a:solidFill>
              </a:rPr>
              <a:t>: </a:t>
            </a:r>
            <a:r>
              <a:rPr lang="it-IT" dirty="0" err="1">
                <a:solidFill>
                  <a:schemeClr val="accent2">
                    <a:lumMod val="75000"/>
                  </a:schemeClr>
                </a:solidFill>
              </a:rPr>
              <a:t>is</a:t>
            </a:r>
            <a:r>
              <a:rPr lang="it-IT" dirty="0">
                <a:solidFill>
                  <a:schemeClr val="accent2">
                    <a:lumMod val="75000"/>
                  </a:schemeClr>
                </a:solidFill>
              </a:rPr>
              <a:t> </a:t>
            </a:r>
            <a:r>
              <a:rPr lang="it-IT" dirty="0" err="1">
                <a:solidFill>
                  <a:schemeClr val="accent2">
                    <a:lumMod val="75000"/>
                  </a:schemeClr>
                </a:solidFill>
              </a:rPr>
              <a:t>this</a:t>
            </a:r>
            <a:r>
              <a:rPr lang="it-IT" dirty="0">
                <a:solidFill>
                  <a:schemeClr val="accent2">
                    <a:lumMod val="75000"/>
                  </a:schemeClr>
                </a:solidFill>
              </a:rPr>
              <a:t> </a:t>
            </a:r>
            <a:r>
              <a:rPr lang="it-IT" dirty="0" err="1">
                <a:solidFill>
                  <a:schemeClr val="accent2">
                    <a:lumMod val="75000"/>
                  </a:schemeClr>
                </a:solidFill>
              </a:rPr>
              <a:t>manageable</a:t>
            </a:r>
            <a:r>
              <a:rPr lang="it-IT" dirty="0">
                <a:solidFill>
                  <a:schemeClr val="accent2">
                    <a:lumMod val="75000"/>
                  </a:schemeClr>
                </a:solidFill>
              </a:rPr>
              <a:t>?</a:t>
            </a:r>
          </a:p>
        </p:txBody>
      </p:sp>
    </p:spTree>
    <p:extLst>
      <p:ext uri="{BB962C8B-B14F-4D97-AF65-F5344CB8AC3E}">
        <p14:creationId xmlns:p14="http://schemas.microsoft.com/office/powerpoint/2010/main" val="13883715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124940" y="566748"/>
            <a:ext cx="8762259" cy="782357"/>
          </a:xfrm>
        </p:spPr>
        <p:txBody>
          <a:bodyPr/>
          <a:lstStyle/>
          <a:p>
            <a:r>
              <a:rPr lang="it-IT" dirty="0" err="1">
                <a:solidFill>
                  <a:srgbClr val="034EA2"/>
                </a:solidFill>
              </a:rPr>
              <a:t>Implications</a:t>
            </a:r>
            <a:r>
              <a:rPr lang="it-IT" dirty="0">
                <a:solidFill>
                  <a:srgbClr val="034EA2"/>
                </a:solidFill>
              </a:rPr>
              <a:t> for </a:t>
            </a:r>
            <a:r>
              <a:rPr lang="it-IT" sz="3600" dirty="0">
                <a:solidFill>
                  <a:srgbClr val="FF0000"/>
                </a:solidFill>
              </a:rPr>
              <a:t>hazard </a:t>
            </a:r>
            <a:r>
              <a:rPr lang="it-IT" sz="3600" dirty="0" err="1">
                <a:solidFill>
                  <a:srgbClr val="FF0000"/>
                </a:solidFill>
              </a:rPr>
              <a:t>characterization</a:t>
            </a:r>
            <a:endParaRPr lang="it-IT" sz="3600" dirty="0">
              <a:solidFill>
                <a:srgbClr val="FF0000"/>
              </a:solidFill>
            </a:endParaRPr>
          </a:p>
        </p:txBody>
      </p:sp>
      <p:sp>
        <p:nvSpPr>
          <p:cNvPr id="3" name="CasellaDiTesto 2"/>
          <p:cNvSpPr txBox="1"/>
          <p:nvPr/>
        </p:nvSpPr>
        <p:spPr>
          <a:xfrm>
            <a:off x="851242" y="2164776"/>
            <a:ext cx="9956856" cy="2062103"/>
          </a:xfrm>
          <a:prstGeom prst="rect">
            <a:avLst/>
          </a:prstGeom>
          <a:noFill/>
        </p:spPr>
        <p:txBody>
          <a:bodyPr wrap="square" rtlCol="0">
            <a:spAutoFit/>
          </a:bodyPr>
          <a:lstStyle/>
          <a:p>
            <a:r>
              <a:rPr lang="it-IT" sz="3200" dirty="0"/>
              <a:t>- </a:t>
            </a:r>
            <a:r>
              <a:rPr lang="it-IT" sz="2400" dirty="0" err="1"/>
              <a:t>Temporal</a:t>
            </a:r>
            <a:r>
              <a:rPr lang="it-IT" sz="2400" dirty="0"/>
              <a:t> pattern of </a:t>
            </a:r>
            <a:r>
              <a:rPr lang="it-IT" sz="2400" b="1" dirty="0" err="1"/>
              <a:t>expression</a:t>
            </a:r>
            <a:r>
              <a:rPr lang="it-IT" sz="2400" b="1" dirty="0"/>
              <a:t> </a:t>
            </a:r>
            <a:r>
              <a:rPr lang="it-IT" sz="2400" b="1" dirty="0" err="1"/>
              <a:t>levels</a:t>
            </a:r>
            <a:r>
              <a:rPr lang="it-IT" sz="2400" b="1" dirty="0"/>
              <a:t> of the </a:t>
            </a:r>
            <a:r>
              <a:rPr lang="it-IT" sz="2400" b="1" dirty="0" err="1"/>
              <a:t>toxins</a:t>
            </a:r>
            <a:r>
              <a:rPr lang="it-IT" sz="2400" b="1" dirty="0"/>
              <a:t> in </a:t>
            </a:r>
            <a:r>
              <a:rPr lang="it-IT" sz="2400" b="1" dirty="0" err="1"/>
              <a:t>various</a:t>
            </a:r>
            <a:r>
              <a:rPr lang="it-IT" sz="2400" b="1" dirty="0"/>
              <a:t> </a:t>
            </a:r>
            <a:r>
              <a:rPr lang="it-IT" sz="2400" b="1" dirty="0" err="1"/>
              <a:t>tissues</a:t>
            </a:r>
            <a:r>
              <a:rPr lang="it-IT" sz="2400" dirty="0"/>
              <a:t>; in the most commonly cultivated GM-maize events expression of cry1 toxins is highest in the leaves</a:t>
            </a:r>
          </a:p>
          <a:p>
            <a:endParaRPr lang="it-IT" sz="2400" dirty="0"/>
          </a:p>
          <a:p>
            <a:r>
              <a:rPr lang="it-IT" sz="2400" dirty="0"/>
              <a:t>- </a:t>
            </a:r>
            <a:r>
              <a:rPr lang="it-IT" sz="2400" dirty="0" err="1"/>
              <a:t>Sensitivity</a:t>
            </a:r>
            <a:r>
              <a:rPr lang="it-IT" sz="2400" dirty="0"/>
              <a:t> of the </a:t>
            </a:r>
            <a:r>
              <a:rPr lang="it-IT" sz="2400" dirty="0" err="1"/>
              <a:t>species</a:t>
            </a:r>
            <a:endParaRPr lang="it-IT" sz="2400" dirty="0"/>
          </a:p>
        </p:txBody>
      </p:sp>
    </p:spTree>
    <p:extLst>
      <p:ext uri="{BB962C8B-B14F-4D97-AF65-F5344CB8AC3E}">
        <p14:creationId xmlns:p14="http://schemas.microsoft.com/office/powerpoint/2010/main" val="31478611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340769"/>
            <a:ext cx="6516216" cy="5098497"/>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asellaDiTesto 1"/>
          <p:cNvSpPr txBox="1"/>
          <p:nvPr/>
        </p:nvSpPr>
        <p:spPr>
          <a:xfrm>
            <a:off x="8184232" y="1340769"/>
            <a:ext cx="2304256" cy="1077218"/>
          </a:xfrm>
          <a:prstGeom prst="rect">
            <a:avLst/>
          </a:prstGeom>
          <a:noFill/>
        </p:spPr>
        <p:txBody>
          <a:bodyPr wrap="square" rtlCol="0">
            <a:spAutoFit/>
          </a:bodyPr>
          <a:lstStyle/>
          <a:p>
            <a:r>
              <a:rPr lang="en-US" sz="1600" dirty="0"/>
              <a:t>Perry et al., 2012 Journal of Applied Ecology, 49:29–37</a:t>
            </a:r>
          </a:p>
          <a:p>
            <a:endParaRPr lang="it-IT" sz="1600" dirty="0" err="1">
              <a:solidFill>
                <a:srgbClr val="0F5494"/>
              </a:solidFill>
            </a:endParaRPr>
          </a:p>
        </p:txBody>
      </p:sp>
      <p:sp>
        <p:nvSpPr>
          <p:cNvPr id="6" name="TextBox 5">
            <a:extLst>
              <a:ext uri="{FF2B5EF4-FFF2-40B4-BE49-F238E27FC236}">
                <a16:creationId xmlns:a16="http://schemas.microsoft.com/office/drawing/2014/main" id="{D09184A6-D7CC-48ED-BE15-DFF782093E6B}"/>
              </a:ext>
            </a:extLst>
          </p:cNvPr>
          <p:cNvSpPr txBox="1"/>
          <p:nvPr/>
        </p:nvSpPr>
        <p:spPr>
          <a:xfrm>
            <a:off x="9696400" y="260649"/>
            <a:ext cx="524744" cy="461665"/>
          </a:xfrm>
          <a:prstGeom prst="rect">
            <a:avLst/>
          </a:prstGeom>
          <a:noFill/>
        </p:spPr>
        <p:txBody>
          <a:bodyPr wrap="square" rtlCol="0">
            <a:spAutoFit/>
          </a:bodyPr>
          <a:lstStyle/>
          <a:p>
            <a:r>
              <a:rPr lang="fr-BE" sz="2400" b="1" dirty="0">
                <a:solidFill>
                  <a:srgbClr val="0F5494"/>
                </a:solidFill>
              </a:rPr>
              <a:t>*</a:t>
            </a:r>
            <a:endParaRPr lang="en-GB" sz="2400" b="1" dirty="0" err="1">
              <a:solidFill>
                <a:srgbClr val="0F5494"/>
              </a:solidFill>
            </a:endParaRPr>
          </a:p>
        </p:txBody>
      </p:sp>
    </p:spTree>
    <p:extLst>
      <p:ext uri="{BB962C8B-B14F-4D97-AF65-F5344CB8AC3E}">
        <p14:creationId xmlns:p14="http://schemas.microsoft.com/office/powerpoint/2010/main" val="18053543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5280" y="2614612"/>
            <a:ext cx="1943100" cy="162877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748" name="Titolo 1"/>
          <p:cNvSpPr>
            <a:spLocks noGrp="1"/>
          </p:cNvSpPr>
          <p:nvPr>
            <p:ph type="title"/>
          </p:nvPr>
        </p:nvSpPr>
        <p:spPr>
          <a:noFill/>
        </p:spPr>
        <p:txBody>
          <a:bodyPr/>
          <a:lstStyle/>
          <a:p>
            <a:r>
              <a:rPr lang="it-IT" altLang="it-IT" dirty="0">
                <a:solidFill>
                  <a:srgbClr val="034EA2"/>
                </a:solidFill>
              </a:rPr>
              <a:t>Cry1F-expressing </a:t>
            </a:r>
            <a:r>
              <a:rPr lang="it-IT" altLang="it-IT" dirty="0" err="1">
                <a:solidFill>
                  <a:srgbClr val="034EA2"/>
                </a:solidFill>
              </a:rPr>
              <a:t>maize</a:t>
            </a:r>
            <a:endParaRPr lang="it-IT" altLang="it-IT" dirty="0">
              <a:solidFill>
                <a:srgbClr val="034EA2"/>
              </a:solidFill>
            </a:endParaRPr>
          </a:p>
        </p:txBody>
      </p:sp>
      <p:sp>
        <p:nvSpPr>
          <p:cNvPr id="8" name="Rettangolo 1"/>
          <p:cNvSpPr>
            <a:spLocks noGrp="1" noChangeArrowheads="1"/>
          </p:cNvSpPr>
          <p:nvPr>
            <p:ph idx="4294967295"/>
          </p:nvPr>
        </p:nvSpPr>
        <p:spPr>
          <a:xfrm>
            <a:off x="445280" y="1601247"/>
            <a:ext cx="8457372" cy="707876"/>
          </a:xfrm>
          <a:extLs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rtlCol="0">
            <a:spAutoFit/>
          </a:bodyPr>
          <a:lstStyle/>
          <a:p>
            <a:pPr>
              <a:buFont typeface="Arial" pitchFamily="34" charset="0"/>
              <a:buChar char="•"/>
            </a:pPr>
            <a:r>
              <a:rPr lang="it-IT" altLang="it-IT" sz="2000" i="1" dirty="0" err="1"/>
              <a:t>Danaus</a:t>
            </a:r>
            <a:r>
              <a:rPr lang="it-IT" altLang="it-IT" sz="2000" i="1" dirty="0"/>
              <a:t> </a:t>
            </a:r>
            <a:r>
              <a:rPr lang="it-IT" altLang="it-IT" sz="2000" i="1" dirty="0" err="1"/>
              <a:t>plexippus</a:t>
            </a:r>
            <a:r>
              <a:rPr lang="it-IT" altLang="it-IT" sz="2000" i="1" dirty="0"/>
              <a:t> </a:t>
            </a:r>
            <a:r>
              <a:rPr lang="it-IT" altLang="it-IT" sz="2000" dirty="0" err="1"/>
              <a:t>originally</a:t>
            </a:r>
            <a:r>
              <a:rPr lang="it-IT" altLang="it-IT" sz="2000" i="1" dirty="0"/>
              <a:t> </a:t>
            </a:r>
            <a:r>
              <a:rPr lang="it-IT" altLang="it-IT" sz="2000" dirty="0" err="1"/>
              <a:t>chosen</a:t>
            </a:r>
            <a:r>
              <a:rPr lang="it-IT" altLang="it-IT" sz="2000" dirty="0"/>
              <a:t> </a:t>
            </a:r>
            <a:r>
              <a:rPr lang="it-IT" altLang="it-IT" sz="2000" dirty="0" err="1"/>
              <a:t>as</a:t>
            </a:r>
            <a:r>
              <a:rPr lang="it-IT" altLang="it-IT" sz="2000" dirty="0"/>
              <a:t> a surrogate </a:t>
            </a:r>
            <a:r>
              <a:rPr lang="it-IT" altLang="it-IT" sz="2000" dirty="0" err="1"/>
              <a:t>species</a:t>
            </a:r>
            <a:r>
              <a:rPr lang="it-IT" altLang="it-IT" sz="2000" dirty="0"/>
              <a:t>, </a:t>
            </a:r>
            <a:r>
              <a:rPr lang="it-IT" altLang="it-IT" sz="2000" dirty="0" err="1"/>
              <a:t>its</a:t>
            </a:r>
            <a:r>
              <a:rPr lang="it-IT" altLang="it-IT" sz="2000" dirty="0"/>
              <a:t> LC50 &gt;24750 </a:t>
            </a:r>
            <a:r>
              <a:rPr lang="it-IT" altLang="it-IT" sz="2000" dirty="0" err="1"/>
              <a:t>pollen</a:t>
            </a:r>
            <a:r>
              <a:rPr lang="it-IT" altLang="it-IT" sz="2000" dirty="0"/>
              <a:t> </a:t>
            </a:r>
            <a:r>
              <a:rPr lang="it-IT" altLang="it-IT" sz="2000" dirty="0" err="1"/>
              <a:t>grains</a:t>
            </a:r>
            <a:r>
              <a:rPr lang="it-IT" altLang="it-IT" sz="2000" dirty="0"/>
              <a:t>. EFSA </a:t>
            </a:r>
            <a:r>
              <a:rPr lang="it-IT" altLang="it-IT" sz="2000" dirty="0" err="1"/>
              <a:t>issued</a:t>
            </a:r>
            <a:r>
              <a:rPr lang="it-IT" altLang="it-IT" sz="2000" dirty="0"/>
              <a:t> an opinion </a:t>
            </a:r>
            <a:r>
              <a:rPr lang="it-IT" altLang="it-IT" sz="2000" dirty="0" err="1"/>
              <a:t>accordingly</a:t>
            </a:r>
            <a:endParaRPr lang="it-IT" altLang="it-IT" sz="2000" dirty="0"/>
          </a:p>
        </p:txBody>
      </p:sp>
      <p:sp>
        <p:nvSpPr>
          <p:cNvPr id="10" name="Rettangolo 1"/>
          <p:cNvSpPr txBox="1">
            <a:spLocks noChangeArrowheads="1"/>
          </p:cNvSpPr>
          <p:nvPr/>
        </p:nvSpPr>
        <p:spPr bwMode="auto">
          <a:xfrm>
            <a:off x="2388380" y="2949516"/>
            <a:ext cx="8473247" cy="7078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30" tIns="45715" rIns="91430" bIns="45715">
            <a:spAutoFit/>
          </a:bodyPr>
          <a:lstStyle>
            <a:lvl1pPr marL="341313" indent="-341313" eaLnBrk="0" hangingPunct="0">
              <a:defRPr>
                <a:solidFill>
                  <a:schemeClr val="bg1"/>
                </a:solidFill>
                <a:latin typeface="Calibri" pitchFamily="34" charset="0"/>
              </a:defRPr>
            </a:lvl1pPr>
            <a:lvl2pPr marL="742950" indent="-285750" eaLnBrk="0" hangingPunct="0">
              <a:defRPr>
                <a:solidFill>
                  <a:schemeClr val="bg1"/>
                </a:solidFill>
                <a:latin typeface="Calibri" pitchFamily="34" charset="0"/>
              </a:defRPr>
            </a:lvl2pPr>
            <a:lvl3pPr marL="1143000" indent="-228600" eaLnBrk="0" hangingPunct="0">
              <a:defRPr>
                <a:solidFill>
                  <a:schemeClr val="bg1"/>
                </a:solidFill>
                <a:latin typeface="Calibri" pitchFamily="34" charset="0"/>
              </a:defRPr>
            </a:lvl3pPr>
            <a:lvl4pPr marL="1600200" indent="-228600" eaLnBrk="0" hangingPunct="0">
              <a:defRPr>
                <a:solidFill>
                  <a:schemeClr val="bg1"/>
                </a:solidFill>
                <a:latin typeface="Calibri" pitchFamily="34" charset="0"/>
              </a:defRPr>
            </a:lvl4pPr>
            <a:lvl5pPr marL="2057400" indent="-228600" eaLnBrk="0" hangingPunct="0">
              <a:defRPr>
                <a:solidFill>
                  <a:schemeClr val="bg1"/>
                </a:solidFill>
                <a:latin typeface="Calibri" pitchFamily="34" charset="0"/>
              </a:defRPr>
            </a:lvl5pPr>
            <a:lvl6pPr marL="2514600" indent="-228600" defTabSz="447675" eaLnBrk="0" fontAlgn="base" hangingPunct="0">
              <a:spcBef>
                <a:spcPct val="0"/>
              </a:spcBef>
              <a:spcAft>
                <a:spcPct val="0"/>
              </a:spcAft>
              <a:buClr>
                <a:srgbClr val="000000"/>
              </a:buClr>
              <a:buSzPct val="100000"/>
              <a:buFont typeface="Times New Roman" pitchFamily="18" charset="0"/>
              <a:defRPr>
                <a:solidFill>
                  <a:schemeClr val="bg1"/>
                </a:solidFill>
                <a:latin typeface="Calibri" pitchFamily="34" charset="0"/>
              </a:defRPr>
            </a:lvl6pPr>
            <a:lvl7pPr marL="2971800" indent="-228600" defTabSz="447675" eaLnBrk="0" fontAlgn="base" hangingPunct="0">
              <a:spcBef>
                <a:spcPct val="0"/>
              </a:spcBef>
              <a:spcAft>
                <a:spcPct val="0"/>
              </a:spcAft>
              <a:buClr>
                <a:srgbClr val="000000"/>
              </a:buClr>
              <a:buSzPct val="100000"/>
              <a:buFont typeface="Times New Roman" pitchFamily="18" charset="0"/>
              <a:defRPr>
                <a:solidFill>
                  <a:schemeClr val="bg1"/>
                </a:solidFill>
                <a:latin typeface="Calibri" pitchFamily="34" charset="0"/>
              </a:defRPr>
            </a:lvl7pPr>
            <a:lvl8pPr marL="3429000" indent="-228600" defTabSz="447675" eaLnBrk="0" fontAlgn="base" hangingPunct="0">
              <a:spcBef>
                <a:spcPct val="0"/>
              </a:spcBef>
              <a:spcAft>
                <a:spcPct val="0"/>
              </a:spcAft>
              <a:buClr>
                <a:srgbClr val="000000"/>
              </a:buClr>
              <a:buSzPct val="100000"/>
              <a:buFont typeface="Times New Roman" pitchFamily="18" charset="0"/>
              <a:defRPr>
                <a:solidFill>
                  <a:schemeClr val="bg1"/>
                </a:solidFill>
                <a:latin typeface="Calibri" pitchFamily="34" charset="0"/>
              </a:defRPr>
            </a:lvl8pPr>
            <a:lvl9pPr marL="3886200" indent="-228600" defTabSz="447675" eaLnBrk="0" fontAlgn="base" hangingPunct="0">
              <a:spcBef>
                <a:spcPct val="0"/>
              </a:spcBef>
              <a:spcAft>
                <a:spcPct val="0"/>
              </a:spcAft>
              <a:buClr>
                <a:srgbClr val="000000"/>
              </a:buClr>
              <a:buSzPct val="100000"/>
              <a:buFont typeface="Times New Roman" pitchFamily="18" charset="0"/>
              <a:defRPr>
                <a:solidFill>
                  <a:schemeClr val="bg1"/>
                </a:solidFill>
                <a:latin typeface="Calibri" pitchFamily="34" charset="0"/>
              </a:defRPr>
            </a:lvl9pPr>
          </a:lstStyle>
          <a:p>
            <a:pPr>
              <a:spcBef>
                <a:spcPts val="800"/>
              </a:spcBef>
              <a:buFont typeface="Arial" pitchFamily="34" charset="0"/>
              <a:buChar char="•"/>
            </a:pPr>
            <a:r>
              <a:rPr lang="it-IT" altLang="it-IT" sz="2000" dirty="0">
                <a:solidFill>
                  <a:schemeClr val="tx1"/>
                </a:solidFill>
                <a:latin typeface="+mn-lt"/>
              </a:rPr>
              <a:t>New studies </a:t>
            </a:r>
            <a:r>
              <a:rPr lang="it-IT" altLang="it-IT" sz="2000" dirty="0" err="1">
                <a:solidFill>
                  <a:schemeClr val="tx1"/>
                </a:solidFill>
                <a:latin typeface="+mn-lt"/>
              </a:rPr>
              <a:t>conducted</a:t>
            </a:r>
            <a:r>
              <a:rPr lang="it-IT" altLang="it-IT" sz="2000" dirty="0">
                <a:solidFill>
                  <a:schemeClr val="tx1"/>
                </a:solidFill>
                <a:latin typeface="+mn-lt"/>
              </a:rPr>
              <a:t> with non-American </a:t>
            </a:r>
            <a:r>
              <a:rPr lang="it-IT" altLang="it-IT" sz="2000" dirty="0" err="1">
                <a:solidFill>
                  <a:schemeClr val="tx1"/>
                </a:solidFill>
                <a:latin typeface="+mn-lt"/>
              </a:rPr>
              <a:t>species</a:t>
            </a:r>
            <a:r>
              <a:rPr lang="it-IT" altLang="it-IT" sz="2000" dirty="0">
                <a:solidFill>
                  <a:schemeClr val="tx1"/>
                </a:solidFill>
                <a:latin typeface="+mn-lt"/>
              </a:rPr>
              <a:t> </a:t>
            </a:r>
            <a:r>
              <a:rPr lang="it-IT" altLang="it-IT" sz="2000" dirty="0" err="1">
                <a:solidFill>
                  <a:schemeClr val="tx1"/>
                </a:solidFill>
                <a:latin typeface="+mn-lt"/>
              </a:rPr>
              <a:t>indicated</a:t>
            </a:r>
            <a:r>
              <a:rPr lang="it-IT" altLang="it-IT" sz="2000" dirty="0">
                <a:solidFill>
                  <a:schemeClr val="tx1"/>
                </a:solidFill>
                <a:latin typeface="+mn-lt"/>
              </a:rPr>
              <a:t> a </a:t>
            </a:r>
            <a:r>
              <a:rPr lang="it-IT" altLang="it-IT" sz="2000" dirty="0" err="1">
                <a:solidFill>
                  <a:schemeClr val="tx1"/>
                </a:solidFill>
                <a:latin typeface="+mn-lt"/>
              </a:rPr>
              <a:t>generally</a:t>
            </a:r>
            <a:r>
              <a:rPr lang="it-IT" altLang="it-IT" sz="2000" dirty="0">
                <a:solidFill>
                  <a:schemeClr val="tx1"/>
                </a:solidFill>
                <a:latin typeface="+mn-lt"/>
              </a:rPr>
              <a:t> </a:t>
            </a:r>
            <a:r>
              <a:rPr lang="it-IT" altLang="it-IT" sz="2000" dirty="0" err="1">
                <a:solidFill>
                  <a:srgbClr val="FF0000"/>
                </a:solidFill>
                <a:latin typeface="+mn-lt"/>
              </a:rPr>
              <a:t>higher</a:t>
            </a:r>
            <a:r>
              <a:rPr lang="it-IT" altLang="it-IT" sz="2000" dirty="0">
                <a:solidFill>
                  <a:srgbClr val="FF0000"/>
                </a:solidFill>
                <a:latin typeface="+mn-lt"/>
              </a:rPr>
              <a:t> </a:t>
            </a:r>
            <a:r>
              <a:rPr lang="it-IT" altLang="it-IT" sz="2000" dirty="0" err="1">
                <a:solidFill>
                  <a:srgbClr val="FF0000"/>
                </a:solidFill>
                <a:latin typeface="+mn-lt"/>
              </a:rPr>
              <a:t>sensitivity</a:t>
            </a:r>
            <a:r>
              <a:rPr lang="it-IT" altLang="it-IT" sz="2000" dirty="0">
                <a:solidFill>
                  <a:srgbClr val="FF0000"/>
                </a:solidFill>
                <a:latin typeface="+mn-lt"/>
              </a:rPr>
              <a:t> to Cry1F </a:t>
            </a:r>
            <a:r>
              <a:rPr lang="it-IT" altLang="it-IT" sz="2000" dirty="0">
                <a:solidFill>
                  <a:schemeClr val="tx1"/>
                </a:solidFill>
                <a:latin typeface="+mn-lt"/>
              </a:rPr>
              <a:t>(</a:t>
            </a:r>
            <a:r>
              <a:rPr lang="it-IT" altLang="it-IT" sz="2000" dirty="0" err="1">
                <a:solidFill>
                  <a:schemeClr val="tx1"/>
                </a:solidFill>
                <a:latin typeface="+mn-lt"/>
              </a:rPr>
              <a:t>unlike</a:t>
            </a:r>
            <a:r>
              <a:rPr lang="it-IT" altLang="it-IT" sz="2000" dirty="0">
                <a:solidFill>
                  <a:schemeClr val="tx1"/>
                </a:solidFill>
                <a:latin typeface="+mn-lt"/>
              </a:rPr>
              <a:t> the case of Cry1Ab)</a:t>
            </a:r>
          </a:p>
        </p:txBody>
      </p:sp>
      <p:pic>
        <p:nvPicPr>
          <p:cNvPr id="11" name="Picture 8" descr="http://t1.gstatic.com/images?q=tbn:ANd9GcRO2IrYR_GRmqLx0kJpUkaN5hC9sK7QWcFIcGyNNwU0cMWL_d7M6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41656" y="1487428"/>
            <a:ext cx="1958975" cy="146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a:extLst>
              <a:ext uri="{FF2B5EF4-FFF2-40B4-BE49-F238E27FC236}">
                <a16:creationId xmlns:a16="http://schemas.microsoft.com/office/drawing/2014/main" id="{C4715864-AD93-4991-9687-5767442DAA5A}"/>
              </a:ext>
            </a:extLst>
          </p:cNvPr>
          <p:cNvSpPr txBox="1"/>
          <p:nvPr/>
        </p:nvSpPr>
        <p:spPr>
          <a:xfrm>
            <a:off x="9696400" y="260649"/>
            <a:ext cx="524744" cy="461665"/>
          </a:xfrm>
          <a:prstGeom prst="rect">
            <a:avLst/>
          </a:prstGeom>
          <a:noFill/>
        </p:spPr>
        <p:txBody>
          <a:bodyPr wrap="square" rtlCol="0">
            <a:spAutoFit/>
          </a:bodyPr>
          <a:lstStyle/>
          <a:p>
            <a:r>
              <a:rPr lang="fr-BE" sz="2400" b="1" dirty="0">
                <a:solidFill>
                  <a:srgbClr val="0F5494"/>
                </a:solidFill>
              </a:rPr>
              <a:t>*</a:t>
            </a:r>
            <a:endParaRPr lang="en-GB" sz="2400" b="1" dirty="0" err="1">
              <a:solidFill>
                <a:srgbClr val="0F5494"/>
              </a:solidFill>
            </a:endParaRPr>
          </a:p>
        </p:txBody>
      </p:sp>
      <p:pic>
        <p:nvPicPr>
          <p:cNvPr id="2" name="Picture 3">
            <a:extLst>
              <a:ext uri="{FF2B5EF4-FFF2-40B4-BE49-F238E27FC236}">
                <a16:creationId xmlns:a16="http://schemas.microsoft.com/office/drawing/2014/main" id="{1B323E2D-9B5B-5933-02C5-17F6225EA03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46778" y="4484703"/>
            <a:ext cx="2311748" cy="1099836"/>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ttangolo 2">
            <a:extLst>
              <a:ext uri="{FF2B5EF4-FFF2-40B4-BE49-F238E27FC236}">
                <a16:creationId xmlns:a16="http://schemas.microsoft.com/office/drawing/2014/main" id="{D71907BE-6729-282B-3A6A-D71960AA48F4}"/>
              </a:ext>
            </a:extLst>
          </p:cNvPr>
          <p:cNvSpPr>
            <a:spLocks noChangeArrowheads="1"/>
          </p:cNvSpPr>
          <p:nvPr/>
        </p:nvSpPr>
        <p:spPr bwMode="auto">
          <a:xfrm>
            <a:off x="257453" y="4457931"/>
            <a:ext cx="7111013"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Calibri" pitchFamily="34" charset="0"/>
              </a:defRPr>
            </a:lvl1pPr>
            <a:lvl2pPr marL="742950" indent="-285750" eaLnBrk="0" hangingPunct="0">
              <a:defRPr>
                <a:solidFill>
                  <a:schemeClr val="bg1"/>
                </a:solidFill>
                <a:latin typeface="Calibri" pitchFamily="34" charset="0"/>
              </a:defRPr>
            </a:lvl2pPr>
            <a:lvl3pPr marL="1143000" indent="-228600" eaLnBrk="0" hangingPunct="0">
              <a:defRPr>
                <a:solidFill>
                  <a:schemeClr val="bg1"/>
                </a:solidFill>
                <a:latin typeface="Calibri" pitchFamily="34" charset="0"/>
              </a:defRPr>
            </a:lvl3pPr>
            <a:lvl4pPr marL="1600200" indent="-228600" eaLnBrk="0" hangingPunct="0">
              <a:defRPr>
                <a:solidFill>
                  <a:schemeClr val="bg1"/>
                </a:solidFill>
                <a:latin typeface="Calibri" pitchFamily="34" charset="0"/>
              </a:defRPr>
            </a:lvl4pPr>
            <a:lvl5pPr marL="2057400" indent="-228600" eaLnBrk="0" hangingPunct="0">
              <a:defRPr>
                <a:solidFill>
                  <a:schemeClr val="bg1"/>
                </a:solidFill>
                <a:latin typeface="Calibri" pitchFamily="34" charset="0"/>
              </a:defRPr>
            </a:lvl5pPr>
            <a:lvl6pPr marL="2514600" indent="-228600" defTabSz="447675" eaLnBrk="0" fontAlgn="base" hangingPunct="0">
              <a:spcBef>
                <a:spcPct val="0"/>
              </a:spcBef>
              <a:spcAft>
                <a:spcPct val="0"/>
              </a:spcAft>
              <a:buClr>
                <a:srgbClr val="000000"/>
              </a:buClr>
              <a:buSzPct val="100000"/>
              <a:buFont typeface="Times New Roman" pitchFamily="18" charset="0"/>
              <a:defRPr>
                <a:solidFill>
                  <a:schemeClr val="bg1"/>
                </a:solidFill>
                <a:latin typeface="Calibri" pitchFamily="34" charset="0"/>
              </a:defRPr>
            </a:lvl6pPr>
            <a:lvl7pPr marL="2971800" indent="-228600" defTabSz="447675" eaLnBrk="0" fontAlgn="base" hangingPunct="0">
              <a:spcBef>
                <a:spcPct val="0"/>
              </a:spcBef>
              <a:spcAft>
                <a:spcPct val="0"/>
              </a:spcAft>
              <a:buClr>
                <a:srgbClr val="000000"/>
              </a:buClr>
              <a:buSzPct val="100000"/>
              <a:buFont typeface="Times New Roman" pitchFamily="18" charset="0"/>
              <a:defRPr>
                <a:solidFill>
                  <a:schemeClr val="bg1"/>
                </a:solidFill>
                <a:latin typeface="Calibri" pitchFamily="34" charset="0"/>
              </a:defRPr>
            </a:lvl7pPr>
            <a:lvl8pPr marL="3429000" indent="-228600" defTabSz="447675" eaLnBrk="0" fontAlgn="base" hangingPunct="0">
              <a:spcBef>
                <a:spcPct val="0"/>
              </a:spcBef>
              <a:spcAft>
                <a:spcPct val="0"/>
              </a:spcAft>
              <a:buClr>
                <a:srgbClr val="000000"/>
              </a:buClr>
              <a:buSzPct val="100000"/>
              <a:buFont typeface="Times New Roman" pitchFamily="18" charset="0"/>
              <a:defRPr>
                <a:solidFill>
                  <a:schemeClr val="bg1"/>
                </a:solidFill>
                <a:latin typeface="Calibri" pitchFamily="34" charset="0"/>
              </a:defRPr>
            </a:lvl8pPr>
            <a:lvl9pPr marL="3886200" indent="-228600" defTabSz="447675" eaLnBrk="0" fontAlgn="base" hangingPunct="0">
              <a:spcBef>
                <a:spcPct val="0"/>
              </a:spcBef>
              <a:spcAft>
                <a:spcPct val="0"/>
              </a:spcAft>
              <a:buClr>
                <a:srgbClr val="000000"/>
              </a:buClr>
              <a:buSzPct val="100000"/>
              <a:buFont typeface="Times New Roman" pitchFamily="18" charset="0"/>
              <a:defRPr>
                <a:solidFill>
                  <a:schemeClr val="bg1"/>
                </a:solidFill>
                <a:latin typeface="Calibri" pitchFamily="34" charset="0"/>
              </a:defRPr>
            </a:lvl9pPr>
          </a:lstStyle>
          <a:p>
            <a:pPr algn="just" eaLnBrk="1" hangingPunct="1"/>
            <a:r>
              <a:rPr lang="en-US" altLang="it-IT" sz="2000" dirty="0">
                <a:solidFill>
                  <a:schemeClr val="tx1"/>
                </a:solidFill>
                <a:latin typeface="+mn-lt"/>
              </a:rPr>
              <a:t>Based on the use of the Perry et al. model, the EFSA GMO Panel concludes that there is a risk to certain </a:t>
            </a:r>
            <a:r>
              <a:rPr lang="en-US" altLang="it-IT" sz="2000" b="1" dirty="0">
                <a:solidFill>
                  <a:schemeClr val="tx1"/>
                </a:solidFill>
                <a:latin typeface="+mn-lt"/>
              </a:rPr>
              <a:t>highly sensitive </a:t>
            </a:r>
            <a:r>
              <a:rPr lang="en-US" altLang="it-IT" sz="2000" dirty="0">
                <a:solidFill>
                  <a:schemeClr val="tx1"/>
                </a:solidFill>
                <a:latin typeface="+mn-lt"/>
              </a:rPr>
              <a:t>non-target lepidopteran species where </a:t>
            </a:r>
            <a:r>
              <a:rPr lang="en-US" altLang="it-IT" sz="2000" b="1" dirty="0">
                <a:solidFill>
                  <a:schemeClr val="tx1"/>
                </a:solidFill>
                <a:latin typeface="+mn-lt"/>
              </a:rPr>
              <a:t>high proportions </a:t>
            </a:r>
            <a:r>
              <a:rPr lang="en-US" altLang="it-IT" sz="2000" dirty="0">
                <a:solidFill>
                  <a:schemeClr val="tx1"/>
                </a:solidFill>
                <a:latin typeface="+mn-lt"/>
              </a:rPr>
              <a:t>of their populations are exposed </a:t>
            </a:r>
            <a:r>
              <a:rPr lang="en-US" altLang="it-IT" sz="2000" b="1" dirty="0">
                <a:solidFill>
                  <a:schemeClr val="tx1"/>
                </a:solidFill>
                <a:latin typeface="+mn-lt"/>
              </a:rPr>
              <a:t>over successive years </a:t>
            </a:r>
            <a:r>
              <a:rPr lang="en-US" altLang="it-IT" sz="2000" dirty="0">
                <a:solidFill>
                  <a:schemeClr val="tx1"/>
                </a:solidFill>
                <a:latin typeface="+mn-lt"/>
              </a:rPr>
              <a:t>to </a:t>
            </a:r>
            <a:r>
              <a:rPr lang="en-US" altLang="it-IT" sz="2000" b="1" dirty="0">
                <a:solidFill>
                  <a:schemeClr val="tx1"/>
                </a:solidFill>
                <a:latin typeface="+mn-lt"/>
              </a:rPr>
              <a:t>high levels</a:t>
            </a:r>
            <a:r>
              <a:rPr lang="en-US" altLang="it-IT" sz="2000" dirty="0">
                <a:solidFill>
                  <a:schemeClr val="tx1"/>
                </a:solidFill>
                <a:latin typeface="+mn-lt"/>
              </a:rPr>
              <a:t> of maize 1507 pollen deposited on their host-plants and recommends that mitigation measures are adopted</a:t>
            </a:r>
            <a:endParaRPr lang="it-IT" altLang="it-IT" sz="2000" dirty="0">
              <a:solidFill>
                <a:schemeClr val="tx1"/>
              </a:solidFill>
              <a:latin typeface="+mn-lt"/>
            </a:endParaRPr>
          </a:p>
        </p:txBody>
      </p:sp>
    </p:spTree>
    <p:extLst>
      <p:ext uri="{BB962C8B-B14F-4D97-AF65-F5344CB8AC3E}">
        <p14:creationId xmlns:p14="http://schemas.microsoft.com/office/powerpoint/2010/main" val="9952837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nodeType="withEffect">
                                  <p:stCondLst>
                                    <p:cond delay="0"/>
                                  </p:stCondLst>
                                  <p:childTnLst>
                                    <p:set>
                                      <p:cBhvr>
                                        <p:cTn id="15" dur="1" fill="hold">
                                          <p:stCondLst>
                                            <p:cond delay="0"/>
                                          </p:stCondLst>
                                        </p:cTn>
                                        <p:tgtEl>
                                          <p:spTgt spid="88066"/>
                                        </p:tgtEl>
                                        <p:attrNameLst>
                                          <p:attrName>style.visibility</p:attrName>
                                        </p:attrNameLst>
                                      </p:cBhvr>
                                      <p:to>
                                        <p:strVal val="visible"/>
                                      </p:to>
                                    </p:set>
                                    <p:animEffect transition="in" filter="fade">
                                      <p:cBhvr>
                                        <p:cTn id="16" dur="500"/>
                                        <p:tgtEl>
                                          <p:spTgt spid="88066"/>
                                        </p:tgtEl>
                                      </p:cBhvr>
                                    </p:animEffect>
                                  </p:childTnLst>
                                </p:cTn>
                              </p:par>
                              <p:par>
                                <p:cTn id="17" presetID="16" presetClass="entr" presetSubtype="21"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Vertical)">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barn(inVertical)">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10"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39142" y="1115581"/>
            <a:ext cx="8352858" cy="480129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88688" y="353380"/>
            <a:ext cx="8669534" cy="11807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ttangolo 3"/>
          <p:cNvSpPr/>
          <p:nvPr/>
        </p:nvSpPr>
        <p:spPr>
          <a:xfrm>
            <a:off x="3021420" y="1729634"/>
            <a:ext cx="8432220" cy="646331"/>
          </a:xfrm>
          <a:prstGeom prst="rect">
            <a:avLst/>
          </a:prstGeom>
          <a:solidFill>
            <a:schemeClr val="accent2"/>
          </a:solidFill>
        </p:spPr>
        <p:txBody>
          <a:bodyPr wrap="square">
            <a:spAutoFit/>
          </a:bodyPr>
          <a:lstStyle/>
          <a:p>
            <a:pPr algn="ctr"/>
            <a:r>
              <a:rPr lang="en-US" dirty="0">
                <a:solidFill>
                  <a:schemeClr val="bg1"/>
                </a:solidFill>
              </a:rPr>
              <a:t>Net reproductive rate (R</a:t>
            </a:r>
            <a:r>
              <a:rPr lang="en-US" baseline="-25000" dirty="0">
                <a:solidFill>
                  <a:schemeClr val="bg1"/>
                </a:solidFill>
              </a:rPr>
              <a:t>0</a:t>
            </a:r>
            <a:r>
              <a:rPr lang="en-US" dirty="0">
                <a:solidFill>
                  <a:schemeClr val="bg1"/>
                </a:solidFill>
              </a:rPr>
              <a:t>) as a function of decreasing survivorship for all four </a:t>
            </a:r>
            <a:r>
              <a:rPr lang="it-IT" dirty="0" err="1">
                <a:solidFill>
                  <a:schemeClr val="bg1"/>
                </a:solidFill>
              </a:rPr>
              <a:t>parasitoid</a:t>
            </a:r>
            <a:r>
              <a:rPr lang="it-IT" dirty="0">
                <a:solidFill>
                  <a:schemeClr val="bg1"/>
                </a:solidFill>
              </a:rPr>
              <a:t> </a:t>
            </a:r>
            <a:r>
              <a:rPr lang="it-IT" dirty="0" err="1">
                <a:solidFill>
                  <a:schemeClr val="bg1"/>
                </a:solidFill>
              </a:rPr>
              <a:t>species</a:t>
            </a:r>
            <a:r>
              <a:rPr lang="it-IT" dirty="0">
                <a:solidFill>
                  <a:schemeClr val="bg1"/>
                </a:solidFill>
              </a:rPr>
              <a:t>, </a:t>
            </a:r>
            <a:r>
              <a:rPr lang="it-IT" dirty="0" err="1">
                <a:solidFill>
                  <a:schemeClr val="bg1"/>
                </a:solidFill>
              </a:rPr>
              <a:t>however</a:t>
            </a:r>
            <a:r>
              <a:rPr lang="it-IT" dirty="0">
                <a:solidFill>
                  <a:schemeClr val="bg1"/>
                </a:solidFill>
              </a:rPr>
              <a:t> </a:t>
            </a:r>
            <a:r>
              <a:rPr lang="it-IT" dirty="0" err="1">
                <a:solidFill>
                  <a:schemeClr val="bg1"/>
                </a:solidFill>
              </a:rPr>
              <a:t>not</a:t>
            </a:r>
            <a:r>
              <a:rPr lang="it-IT" dirty="0">
                <a:solidFill>
                  <a:schemeClr val="bg1"/>
                </a:solidFill>
              </a:rPr>
              <a:t> </a:t>
            </a:r>
            <a:r>
              <a:rPr lang="it-IT" dirty="0" err="1">
                <a:solidFill>
                  <a:schemeClr val="bg1"/>
                </a:solidFill>
              </a:rPr>
              <a:t>loinearly</a:t>
            </a:r>
            <a:r>
              <a:rPr lang="it-IT" dirty="0">
                <a:solidFill>
                  <a:schemeClr val="bg1"/>
                </a:solidFill>
              </a:rPr>
              <a:t> for </a:t>
            </a:r>
            <a:r>
              <a:rPr lang="it-IT" i="1" dirty="0">
                <a:solidFill>
                  <a:schemeClr val="bg1"/>
                </a:solidFill>
              </a:rPr>
              <a:t>D. </a:t>
            </a:r>
            <a:r>
              <a:rPr lang="it-IT" i="1" dirty="0" err="1">
                <a:solidFill>
                  <a:schemeClr val="bg1"/>
                </a:solidFill>
              </a:rPr>
              <a:t>rapae</a:t>
            </a:r>
            <a:endParaRPr lang="it-IT" i="1" dirty="0">
              <a:solidFill>
                <a:schemeClr val="bg1"/>
              </a:solidFill>
            </a:endParaRPr>
          </a:p>
        </p:txBody>
      </p:sp>
      <p:sp>
        <p:nvSpPr>
          <p:cNvPr id="2" name="CasellaDiTesto 1">
            <a:extLst>
              <a:ext uri="{FF2B5EF4-FFF2-40B4-BE49-F238E27FC236}">
                <a16:creationId xmlns:a16="http://schemas.microsoft.com/office/drawing/2014/main" id="{2D54E5EF-5F32-E864-7353-C3A13BF69265}"/>
              </a:ext>
            </a:extLst>
          </p:cNvPr>
          <p:cNvSpPr txBox="1"/>
          <p:nvPr/>
        </p:nvSpPr>
        <p:spPr>
          <a:xfrm>
            <a:off x="286045" y="3684755"/>
            <a:ext cx="4871881" cy="2031325"/>
          </a:xfrm>
          <a:prstGeom prst="rect">
            <a:avLst/>
          </a:prstGeom>
          <a:noFill/>
        </p:spPr>
        <p:txBody>
          <a:bodyPr wrap="square" rtlCol="0">
            <a:spAutoFit/>
          </a:bodyPr>
          <a:lstStyle/>
          <a:p>
            <a:pPr algn="just"/>
            <a:r>
              <a:rPr lang="it-IT" dirty="0" err="1"/>
              <a:t>Diaretiella</a:t>
            </a:r>
            <a:r>
              <a:rPr lang="it-IT" dirty="0"/>
              <a:t> </a:t>
            </a:r>
            <a:r>
              <a:rPr lang="it-IT" dirty="0" err="1"/>
              <a:t>rapae</a:t>
            </a:r>
            <a:r>
              <a:rPr lang="it-IT" dirty="0"/>
              <a:t> </a:t>
            </a:r>
            <a:r>
              <a:rPr lang="it-IT" b="1" dirty="0" err="1"/>
              <a:t>would</a:t>
            </a:r>
            <a:r>
              <a:rPr lang="it-IT" b="1" dirty="0"/>
              <a:t> be a </a:t>
            </a:r>
            <a:r>
              <a:rPr lang="it-IT" b="1" dirty="0" err="1"/>
              <a:t>poor</a:t>
            </a:r>
            <a:r>
              <a:rPr lang="it-IT" b="1" dirty="0"/>
              <a:t> surrogate </a:t>
            </a:r>
            <a:r>
              <a:rPr lang="it-IT" b="1" dirty="0" err="1"/>
              <a:t>species</a:t>
            </a:r>
            <a:r>
              <a:rPr lang="it-IT" dirty="0"/>
              <a:t> for the </a:t>
            </a:r>
            <a:r>
              <a:rPr lang="it-IT" dirty="0" err="1"/>
              <a:t>three</a:t>
            </a:r>
            <a:r>
              <a:rPr lang="it-IT" dirty="0"/>
              <a:t> </a:t>
            </a:r>
            <a:r>
              <a:rPr lang="it-IT" dirty="0" err="1"/>
              <a:t>other</a:t>
            </a:r>
            <a:r>
              <a:rPr lang="it-IT" dirty="0"/>
              <a:t> </a:t>
            </a:r>
            <a:r>
              <a:rPr lang="it-IT" dirty="0" err="1"/>
              <a:t>parasitoids</a:t>
            </a:r>
            <a:r>
              <a:rPr lang="it-IT" dirty="0"/>
              <a:t> </a:t>
            </a:r>
            <a:r>
              <a:rPr lang="it-IT" dirty="0" err="1"/>
              <a:t>considered</a:t>
            </a:r>
            <a:r>
              <a:rPr lang="it-IT" dirty="0"/>
              <a:t> (up to 30% </a:t>
            </a:r>
            <a:r>
              <a:rPr lang="it-IT" dirty="0" err="1"/>
              <a:t>reduction</a:t>
            </a:r>
            <a:r>
              <a:rPr lang="it-IT" dirty="0"/>
              <a:t> in R</a:t>
            </a:r>
            <a:r>
              <a:rPr lang="it-IT" baseline="-25000" dirty="0"/>
              <a:t>0</a:t>
            </a:r>
            <a:r>
              <a:rPr lang="it-IT" dirty="0"/>
              <a:t> vs. 10%)</a:t>
            </a:r>
          </a:p>
          <a:p>
            <a:pPr algn="just"/>
            <a:endParaRPr lang="it-IT" dirty="0"/>
          </a:p>
          <a:p>
            <a:pPr algn="just"/>
            <a:r>
              <a:rPr lang="it-IT" dirty="0"/>
              <a:t>More </a:t>
            </a:r>
            <a:r>
              <a:rPr lang="it-IT" dirty="0" err="1"/>
              <a:t>examples</a:t>
            </a:r>
            <a:r>
              <a:rPr lang="it-IT" dirty="0"/>
              <a:t> </a:t>
            </a:r>
            <a:r>
              <a:rPr lang="it-IT" dirty="0" err="1"/>
              <a:t>Daphniids</a:t>
            </a:r>
            <a:r>
              <a:rPr lang="it-IT" dirty="0"/>
              <a:t> (</a:t>
            </a:r>
            <a:r>
              <a:rPr lang="it-IT" dirty="0" err="1"/>
              <a:t>Deardoff</a:t>
            </a:r>
            <a:r>
              <a:rPr lang="it-IT" dirty="0"/>
              <a:t> and Stark, 2009)</a:t>
            </a:r>
          </a:p>
        </p:txBody>
      </p:sp>
    </p:spTree>
    <p:extLst>
      <p:ext uri="{BB962C8B-B14F-4D97-AF65-F5344CB8AC3E}">
        <p14:creationId xmlns:p14="http://schemas.microsoft.com/office/powerpoint/2010/main" val="24500127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1"/>
          <p:cNvSpPr>
            <a:spLocks noGrp="1"/>
          </p:cNvSpPr>
          <p:nvPr>
            <p:ph type="title"/>
          </p:nvPr>
        </p:nvSpPr>
        <p:spPr>
          <a:xfrm>
            <a:off x="3126926" y="526151"/>
            <a:ext cx="9029286" cy="782357"/>
          </a:xfrm>
        </p:spPr>
        <p:txBody>
          <a:bodyPr/>
          <a:lstStyle/>
          <a:p>
            <a:r>
              <a:rPr lang="it-IT" dirty="0" err="1">
                <a:solidFill>
                  <a:srgbClr val="034EA2"/>
                </a:solidFill>
              </a:rPr>
              <a:t>Implications</a:t>
            </a:r>
            <a:r>
              <a:rPr lang="it-IT" dirty="0">
                <a:solidFill>
                  <a:srgbClr val="034EA2"/>
                </a:solidFill>
              </a:rPr>
              <a:t> for </a:t>
            </a:r>
            <a:r>
              <a:rPr lang="it-IT" sz="3600" dirty="0" err="1">
                <a:solidFill>
                  <a:srgbClr val="FF0000"/>
                </a:solidFill>
              </a:rPr>
              <a:t>exposure</a:t>
            </a:r>
            <a:r>
              <a:rPr lang="it-IT" sz="3600" dirty="0">
                <a:solidFill>
                  <a:srgbClr val="FF0000"/>
                </a:solidFill>
              </a:rPr>
              <a:t> </a:t>
            </a:r>
            <a:r>
              <a:rPr lang="it-IT" sz="3600" dirty="0" err="1">
                <a:solidFill>
                  <a:srgbClr val="FF0000"/>
                </a:solidFill>
              </a:rPr>
              <a:t>characterization</a:t>
            </a:r>
            <a:endParaRPr lang="it-IT" sz="3600" dirty="0">
              <a:solidFill>
                <a:srgbClr val="FF0000"/>
              </a:solidFill>
            </a:endParaRPr>
          </a:p>
        </p:txBody>
      </p:sp>
      <p:pic>
        <p:nvPicPr>
          <p:cNvPr id="4" name="Picture 2" descr="Coccinella">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1400" y="3830936"/>
            <a:ext cx="1377950"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descr="mais">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57764" y="3830936"/>
            <a:ext cx="1209675"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mais-pannocchia">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47851" y="3688060"/>
            <a:ext cx="885825"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7" descr="Mostra immagine a dimensione intera">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990013" y="3903961"/>
            <a:ext cx="1282700" cy="80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8"/>
          <p:cNvSpPr txBox="1">
            <a:spLocks noChangeArrowheads="1"/>
          </p:cNvSpPr>
          <p:nvPr/>
        </p:nvSpPr>
        <p:spPr bwMode="auto">
          <a:xfrm>
            <a:off x="1776414" y="3001931"/>
            <a:ext cx="2447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spcBef>
                <a:spcPct val="50000"/>
              </a:spcBef>
            </a:pPr>
            <a:r>
              <a:rPr lang="it-IT" altLang="it-IT" sz="2400">
                <a:latin typeface="Calibri" pitchFamily="34" charset="0"/>
                <a:ea typeface="MS PGothic" pitchFamily="34" charset="-128"/>
              </a:rPr>
              <a:t>GM Plant</a:t>
            </a:r>
          </a:p>
        </p:txBody>
      </p:sp>
      <p:sp>
        <p:nvSpPr>
          <p:cNvPr id="9" name="Line 9"/>
          <p:cNvSpPr>
            <a:spLocks noChangeShapeType="1"/>
          </p:cNvSpPr>
          <p:nvPr/>
        </p:nvSpPr>
        <p:spPr bwMode="auto">
          <a:xfrm>
            <a:off x="4554538" y="3577995"/>
            <a:ext cx="2016125" cy="0"/>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10" name="Text Box 10"/>
          <p:cNvSpPr txBox="1">
            <a:spLocks noChangeArrowheads="1"/>
          </p:cNvSpPr>
          <p:nvPr/>
        </p:nvSpPr>
        <p:spPr bwMode="auto">
          <a:xfrm>
            <a:off x="4654550" y="3014960"/>
            <a:ext cx="27368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spcBef>
                <a:spcPct val="50000"/>
              </a:spcBef>
            </a:pPr>
            <a:r>
              <a:rPr lang="it-IT" altLang="it-IT" sz="2400">
                <a:latin typeface="Calibri" pitchFamily="34" charset="0"/>
                <a:ea typeface="MS PGothic" pitchFamily="34" charset="-128"/>
              </a:rPr>
              <a:t>Pollen flux</a:t>
            </a:r>
          </a:p>
        </p:txBody>
      </p:sp>
      <p:sp>
        <p:nvSpPr>
          <p:cNvPr id="11" name="Text Box 11"/>
          <p:cNvSpPr txBox="1">
            <a:spLocks noChangeArrowheads="1"/>
          </p:cNvSpPr>
          <p:nvPr/>
        </p:nvSpPr>
        <p:spPr bwMode="auto">
          <a:xfrm>
            <a:off x="8148464" y="3014960"/>
            <a:ext cx="13319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spcBef>
                <a:spcPct val="50000"/>
              </a:spcBef>
            </a:pPr>
            <a:r>
              <a:rPr lang="it-IT" altLang="it-IT" sz="2400" dirty="0" err="1">
                <a:latin typeface="Calibri" pitchFamily="34" charset="0"/>
                <a:ea typeface="MS PGothic" pitchFamily="34" charset="-128"/>
              </a:rPr>
              <a:t>NTOs</a:t>
            </a:r>
            <a:endParaRPr lang="it-IT" altLang="it-IT" sz="2400" dirty="0">
              <a:latin typeface="Calibri" pitchFamily="34" charset="0"/>
              <a:ea typeface="MS PGothic" pitchFamily="34" charset="-128"/>
            </a:endParaRPr>
          </a:p>
        </p:txBody>
      </p:sp>
      <p:sp>
        <p:nvSpPr>
          <p:cNvPr id="12" name="Text Box 12"/>
          <p:cNvSpPr txBox="1">
            <a:spLocks noChangeArrowheads="1"/>
          </p:cNvSpPr>
          <p:nvPr/>
        </p:nvSpPr>
        <p:spPr bwMode="auto">
          <a:xfrm>
            <a:off x="3359150" y="3001931"/>
            <a:ext cx="1008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spcBef>
                <a:spcPct val="50000"/>
              </a:spcBef>
            </a:pPr>
            <a:r>
              <a:rPr lang="it-IT" altLang="it-IT" sz="2400" dirty="0">
                <a:latin typeface="Calibri" pitchFamily="34" charset="0"/>
                <a:ea typeface="MS PGothic" pitchFamily="34" charset="-128"/>
              </a:rPr>
              <a:t>Gene</a:t>
            </a:r>
          </a:p>
        </p:txBody>
      </p:sp>
      <p:sp>
        <p:nvSpPr>
          <p:cNvPr id="13" name="Text Box 14"/>
          <p:cNvSpPr txBox="1">
            <a:spLocks noChangeArrowheads="1"/>
          </p:cNvSpPr>
          <p:nvPr/>
        </p:nvSpPr>
        <p:spPr bwMode="auto">
          <a:xfrm>
            <a:off x="3359150" y="4119860"/>
            <a:ext cx="8651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spcBef>
                <a:spcPct val="50000"/>
              </a:spcBef>
            </a:pPr>
            <a:r>
              <a:rPr lang="it-IT" altLang="it-IT" sz="2400">
                <a:latin typeface="Calibri" pitchFamily="34" charset="0"/>
                <a:ea typeface="MS PGothic" pitchFamily="34" charset="-128"/>
              </a:rPr>
              <a:t>Cry</a:t>
            </a:r>
          </a:p>
        </p:txBody>
      </p:sp>
    </p:spTree>
    <p:extLst>
      <p:ext uri="{BB962C8B-B14F-4D97-AF65-F5344CB8AC3E}">
        <p14:creationId xmlns:p14="http://schemas.microsoft.com/office/powerpoint/2010/main" val="3803555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8E73E12-54B7-0175-4804-3921112B1444}"/>
              </a:ext>
            </a:extLst>
          </p:cNvPr>
          <p:cNvSpPr>
            <a:spLocks noGrp="1"/>
          </p:cNvSpPr>
          <p:nvPr>
            <p:ph type="title"/>
          </p:nvPr>
        </p:nvSpPr>
        <p:spPr>
          <a:xfrm>
            <a:off x="3117725" y="376327"/>
            <a:ext cx="8876005" cy="782357"/>
          </a:xfrm>
        </p:spPr>
        <p:txBody>
          <a:bodyPr/>
          <a:lstStyle/>
          <a:p>
            <a:r>
              <a:rPr lang="it-IT" sz="3200" dirty="0"/>
              <a:t>Non-target </a:t>
            </a:r>
            <a:r>
              <a:rPr lang="it-IT" sz="3200" dirty="0" err="1"/>
              <a:t>butterflies</a:t>
            </a:r>
            <a:r>
              <a:rPr lang="it-IT" sz="3200" dirty="0"/>
              <a:t> in </a:t>
            </a:r>
            <a:r>
              <a:rPr lang="it-IT" sz="3200" dirty="0" err="1"/>
              <a:t>Maize</a:t>
            </a:r>
            <a:r>
              <a:rPr lang="it-IT" sz="3200" dirty="0"/>
              <a:t> </a:t>
            </a:r>
            <a:r>
              <a:rPr lang="it-IT" sz="3200" dirty="0" err="1"/>
              <a:t>cultivation</a:t>
            </a:r>
            <a:r>
              <a:rPr lang="it-IT" sz="3200" dirty="0"/>
              <a:t> </a:t>
            </a:r>
            <a:r>
              <a:rPr lang="it-IT" sz="3200" dirty="0" err="1"/>
              <a:t>areas</a:t>
            </a:r>
            <a:endParaRPr lang="it-IT" sz="3200" dirty="0"/>
          </a:p>
        </p:txBody>
      </p:sp>
      <p:pic>
        <p:nvPicPr>
          <p:cNvPr id="4" name="Immagine 3">
            <a:extLst>
              <a:ext uri="{FF2B5EF4-FFF2-40B4-BE49-F238E27FC236}">
                <a16:creationId xmlns:a16="http://schemas.microsoft.com/office/drawing/2014/main" id="{1815F687-1619-C51A-D5F8-4F0BE7D29CCD}"/>
              </a:ext>
            </a:extLst>
          </p:cNvPr>
          <p:cNvPicPr>
            <a:picLocks noChangeAspect="1"/>
          </p:cNvPicPr>
          <p:nvPr/>
        </p:nvPicPr>
        <p:blipFill>
          <a:blip r:embed="rId2"/>
          <a:stretch>
            <a:fillRect/>
          </a:stretch>
        </p:blipFill>
        <p:spPr>
          <a:xfrm>
            <a:off x="1307976" y="1944070"/>
            <a:ext cx="6974889" cy="4413797"/>
          </a:xfrm>
          <a:prstGeom prst="rect">
            <a:avLst/>
          </a:prstGeom>
        </p:spPr>
      </p:pic>
      <p:sp>
        <p:nvSpPr>
          <p:cNvPr id="5" name="CasellaDiTesto 4">
            <a:extLst>
              <a:ext uri="{FF2B5EF4-FFF2-40B4-BE49-F238E27FC236}">
                <a16:creationId xmlns:a16="http://schemas.microsoft.com/office/drawing/2014/main" id="{FAF783F3-A4AC-5958-C239-B02CF3AFF2B0}"/>
              </a:ext>
            </a:extLst>
          </p:cNvPr>
          <p:cNvSpPr txBox="1"/>
          <p:nvPr/>
        </p:nvSpPr>
        <p:spPr>
          <a:xfrm>
            <a:off x="9046346" y="2645546"/>
            <a:ext cx="2645545" cy="369332"/>
          </a:xfrm>
          <a:prstGeom prst="rect">
            <a:avLst/>
          </a:prstGeom>
          <a:noFill/>
        </p:spPr>
        <p:txBody>
          <a:bodyPr wrap="square" rtlCol="0">
            <a:spAutoFit/>
          </a:bodyPr>
          <a:lstStyle/>
          <a:p>
            <a:r>
              <a:rPr lang="it-IT" dirty="0" err="1"/>
              <a:t>Dolezel</a:t>
            </a:r>
            <a:r>
              <a:rPr lang="it-IT" dirty="0"/>
              <a:t> et al., 2018</a:t>
            </a:r>
          </a:p>
        </p:txBody>
      </p:sp>
    </p:spTree>
    <p:extLst>
      <p:ext uri="{BB962C8B-B14F-4D97-AF65-F5344CB8AC3E}">
        <p14:creationId xmlns:p14="http://schemas.microsoft.com/office/powerpoint/2010/main" val="33750280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1">
            <a:extLst>
              <a:ext uri="{FF2B5EF4-FFF2-40B4-BE49-F238E27FC236}">
                <a16:creationId xmlns:a16="http://schemas.microsoft.com/office/drawing/2014/main" id="{A6C69497-AE7B-4E22-8C31-9929216162AB}"/>
              </a:ext>
            </a:extLst>
          </p:cNvPr>
          <p:cNvSpPr>
            <a:spLocks noGrp="1"/>
          </p:cNvSpPr>
          <p:nvPr>
            <p:ph idx="1"/>
          </p:nvPr>
        </p:nvSpPr>
        <p:spPr/>
        <p:txBody>
          <a:bodyPr/>
          <a:lstStyle/>
          <a:p>
            <a:r>
              <a:rPr lang="it-IT" sz="2800" dirty="0" err="1"/>
              <a:t>Considering</a:t>
            </a:r>
            <a:r>
              <a:rPr lang="it-IT" sz="2800" dirty="0"/>
              <a:t> the </a:t>
            </a:r>
            <a:r>
              <a:rPr lang="it-IT" sz="2800" dirty="0" err="1"/>
              <a:t>main</a:t>
            </a:r>
            <a:r>
              <a:rPr lang="it-IT" sz="2800" dirty="0"/>
              <a:t> </a:t>
            </a:r>
            <a:r>
              <a:rPr lang="it-IT" sz="2800" dirty="0" err="1"/>
              <a:t>components</a:t>
            </a:r>
            <a:r>
              <a:rPr lang="it-IT" sz="2800" dirty="0"/>
              <a:t> of </a:t>
            </a:r>
            <a:r>
              <a:rPr lang="it-IT" sz="2800" dirty="0" err="1"/>
              <a:t>receiving</a:t>
            </a:r>
            <a:r>
              <a:rPr lang="it-IT" sz="2800" dirty="0"/>
              <a:t> </a:t>
            </a:r>
            <a:r>
              <a:rPr lang="it-IT" sz="2800" dirty="0" err="1"/>
              <a:t>environment</a:t>
            </a:r>
            <a:r>
              <a:rPr lang="it-IT" sz="2800" dirty="0"/>
              <a:t> and </a:t>
            </a:r>
            <a:r>
              <a:rPr lang="it-IT" sz="2800" dirty="0" err="1"/>
              <a:t>their</a:t>
            </a:r>
            <a:r>
              <a:rPr lang="it-IT" sz="2800" dirty="0"/>
              <a:t> interactions (</a:t>
            </a:r>
            <a:r>
              <a:rPr lang="it-IT" sz="2800" dirty="0" err="1"/>
              <a:t>crop</a:t>
            </a:r>
            <a:r>
              <a:rPr lang="it-IT" sz="2800" dirty="0"/>
              <a:t>, target and non-target </a:t>
            </a:r>
            <a:r>
              <a:rPr lang="it-IT" sz="2800" dirty="0" err="1"/>
              <a:t>organisms</a:t>
            </a:r>
            <a:r>
              <a:rPr lang="it-IT" sz="2800" dirty="0"/>
              <a:t>, </a:t>
            </a:r>
            <a:r>
              <a:rPr lang="it-IT" sz="2800" dirty="0" err="1"/>
              <a:t>environmental</a:t>
            </a:r>
            <a:r>
              <a:rPr lang="it-IT" sz="2800" dirty="0"/>
              <a:t> </a:t>
            </a:r>
            <a:r>
              <a:rPr lang="it-IT" sz="2800" dirty="0" err="1"/>
              <a:t>conditions</a:t>
            </a:r>
            <a:r>
              <a:rPr lang="it-IT" sz="2800" dirty="0"/>
              <a:t>) </a:t>
            </a:r>
          </a:p>
          <a:p>
            <a:r>
              <a:rPr lang="it-IT" sz="2800" dirty="0" err="1"/>
              <a:t>Yo</a:t>
            </a:r>
            <a:r>
              <a:rPr lang="it-IT" sz="2800" dirty="0"/>
              <a:t> </a:t>
            </a:r>
            <a:r>
              <a:rPr lang="it-IT" sz="2800" dirty="0" err="1"/>
              <a:t>select</a:t>
            </a:r>
            <a:r>
              <a:rPr lang="it-IT" sz="2800" dirty="0"/>
              <a:t> </a:t>
            </a:r>
            <a:r>
              <a:rPr lang="it-IT" sz="2800" dirty="0" err="1"/>
              <a:t>optimal</a:t>
            </a:r>
            <a:r>
              <a:rPr lang="it-IT" sz="2800" dirty="0"/>
              <a:t> </a:t>
            </a:r>
            <a:r>
              <a:rPr lang="it-IT" sz="2800" dirty="0" err="1"/>
              <a:t>areas</a:t>
            </a:r>
            <a:r>
              <a:rPr lang="it-IT" sz="2800" dirty="0"/>
              <a:t> for </a:t>
            </a:r>
            <a:r>
              <a:rPr lang="it-IT" sz="2800" dirty="0" err="1"/>
              <a:t>environmental</a:t>
            </a:r>
            <a:r>
              <a:rPr lang="it-IT" sz="2800" dirty="0"/>
              <a:t> risk </a:t>
            </a:r>
            <a:r>
              <a:rPr lang="it-IT" sz="2800" dirty="0" err="1"/>
              <a:t>assessment</a:t>
            </a:r>
            <a:endParaRPr lang="it-IT" sz="2800" dirty="0"/>
          </a:p>
          <a:p>
            <a:endParaRPr lang="it-IT" sz="2800" dirty="0"/>
          </a:p>
        </p:txBody>
      </p:sp>
      <p:sp>
        <p:nvSpPr>
          <p:cNvPr id="3" name="Titolo 2">
            <a:extLst>
              <a:ext uri="{FF2B5EF4-FFF2-40B4-BE49-F238E27FC236}">
                <a16:creationId xmlns:a16="http://schemas.microsoft.com/office/drawing/2014/main" id="{F655631D-182F-0B22-4532-D0601ED38703}"/>
              </a:ext>
            </a:extLst>
          </p:cNvPr>
          <p:cNvSpPr>
            <a:spLocks noGrp="1"/>
          </p:cNvSpPr>
          <p:nvPr>
            <p:ph type="title"/>
          </p:nvPr>
        </p:nvSpPr>
        <p:spPr/>
        <p:txBody>
          <a:bodyPr/>
          <a:lstStyle/>
          <a:p>
            <a:r>
              <a:rPr lang="it-IT" dirty="0" err="1"/>
              <a:t>What</a:t>
            </a:r>
            <a:r>
              <a:rPr lang="it-IT" dirty="0"/>
              <a:t> to </a:t>
            </a:r>
            <a:r>
              <a:rPr lang="it-IT" dirty="0" err="1"/>
              <a:t>expect</a:t>
            </a:r>
            <a:r>
              <a:rPr lang="it-IT" dirty="0"/>
              <a:t> from </a:t>
            </a:r>
            <a:r>
              <a:rPr lang="it-IT" dirty="0" err="1"/>
              <a:t>this</a:t>
            </a:r>
            <a:r>
              <a:rPr lang="it-IT" dirty="0"/>
              <a:t> </a:t>
            </a:r>
            <a:r>
              <a:rPr lang="it-IT" dirty="0" err="1"/>
              <a:t>lecture</a:t>
            </a:r>
            <a:endParaRPr lang="it-IT" dirty="0"/>
          </a:p>
        </p:txBody>
      </p:sp>
    </p:spTree>
    <p:extLst>
      <p:ext uri="{BB962C8B-B14F-4D97-AF65-F5344CB8AC3E}">
        <p14:creationId xmlns:p14="http://schemas.microsoft.com/office/powerpoint/2010/main" val="19593928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62" name="Group 15"/>
          <p:cNvGrpSpPr>
            <a:grpSpLocks/>
          </p:cNvGrpSpPr>
          <p:nvPr/>
        </p:nvGrpSpPr>
        <p:grpSpPr bwMode="auto">
          <a:xfrm>
            <a:off x="1790084" y="3140968"/>
            <a:ext cx="7618285" cy="1728192"/>
            <a:chOff x="2" y="1800"/>
            <a:chExt cx="4763" cy="1113"/>
          </a:xfrm>
        </p:grpSpPr>
        <p:pic>
          <p:nvPicPr>
            <p:cNvPr id="40970" name="Picture 13" descr="Lasiommata megera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 y="2034"/>
              <a:ext cx="1054" cy="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1" name="Picture 6" descr="Lasiommata meger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6" y="1800"/>
              <a:ext cx="3799" cy="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0963" name="Group 14"/>
          <p:cNvGrpSpPr>
            <a:grpSpLocks/>
          </p:cNvGrpSpPr>
          <p:nvPr/>
        </p:nvGrpSpPr>
        <p:grpSpPr bwMode="auto">
          <a:xfrm>
            <a:off x="1703512" y="1196752"/>
            <a:ext cx="8568952" cy="1800200"/>
            <a:chOff x="294" y="568"/>
            <a:chExt cx="5233" cy="1140"/>
          </a:xfrm>
        </p:grpSpPr>
        <p:pic>
          <p:nvPicPr>
            <p:cNvPr id="40968" name="Picture 10" descr="Anthocharis_cardamines01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76" y="651"/>
              <a:ext cx="1351" cy="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9" name="Picture 7" descr="Anthocharis cardamine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4" y="568"/>
              <a:ext cx="3818" cy="1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0964" name="Group 17"/>
          <p:cNvGrpSpPr>
            <a:grpSpLocks/>
          </p:cNvGrpSpPr>
          <p:nvPr/>
        </p:nvGrpSpPr>
        <p:grpSpPr bwMode="auto">
          <a:xfrm>
            <a:off x="2412791" y="4869334"/>
            <a:ext cx="7931681" cy="1584002"/>
            <a:chOff x="384" y="3016"/>
            <a:chExt cx="5058" cy="1120"/>
          </a:xfrm>
        </p:grpSpPr>
        <p:pic>
          <p:nvPicPr>
            <p:cNvPr id="40966" name="Picture 16" descr="Gonepteryx"/>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84" y="3216"/>
              <a:ext cx="1129" cy="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7" name="Picture 8" descr="Gonepteryx rhamni"/>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38" y="3016"/>
              <a:ext cx="3804" cy="1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 name="Title 3">
            <a:extLst>
              <a:ext uri="{FF2B5EF4-FFF2-40B4-BE49-F238E27FC236}">
                <a16:creationId xmlns:a16="http://schemas.microsoft.com/office/drawing/2014/main" id="{7AAA39CB-E49D-9912-D0F7-4F30193EB7C4}"/>
              </a:ext>
            </a:extLst>
          </p:cNvPr>
          <p:cNvSpPr>
            <a:spLocks noGrp="1"/>
          </p:cNvSpPr>
          <p:nvPr>
            <p:ph type="title"/>
          </p:nvPr>
        </p:nvSpPr>
        <p:spPr>
          <a:xfrm>
            <a:off x="3133173" y="864012"/>
            <a:ext cx="8457372" cy="782357"/>
          </a:xfrm>
        </p:spPr>
        <p:txBody>
          <a:bodyPr/>
          <a:lstStyle/>
          <a:p>
            <a:r>
              <a:rPr lang="it-IT" dirty="0">
                <a:solidFill>
                  <a:srgbClr val="034EA2"/>
                </a:solidFill>
              </a:rPr>
              <a:t>Lepidoptera in SCI IT9220090</a:t>
            </a:r>
            <a:br>
              <a:rPr lang="it-IT" b="1" dirty="0">
                <a:solidFill>
                  <a:schemeClr val="accent2"/>
                </a:solidFill>
              </a:rPr>
            </a:br>
            <a:endParaRPr lang="en-US" dirty="0"/>
          </a:p>
        </p:txBody>
      </p:sp>
    </p:spTree>
    <p:extLst>
      <p:ext uri="{BB962C8B-B14F-4D97-AF65-F5344CB8AC3E}">
        <p14:creationId xmlns:p14="http://schemas.microsoft.com/office/powerpoint/2010/main" val="35994464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7569" y="1772816"/>
            <a:ext cx="7796875" cy="4637434"/>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itolo 3"/>
          <p:cNvSpPr>
            <a:spLocks noGrp="1"/>
          </p:cNvSpPr>
          <p:nvPr>
            <p:ph type="title"/>
          </p:nvPr>
        </p:nvSpPr>
        <p:spPr>
          <a:xfrm>
            <a:off x="3162514" y="447750"/>
            <a:ext cx="8457372" cy="782357"/>
          </a:xfrm>
        </p:spPr>
        <p:txBody>
          <a:bodyPr/>
          <a:lstStyle/>
          <a:p>
            <a:r>
              <a:rPr lang="it-IT" dirty="0" err="1">
                <a:solidFill>
                  <a:srgbClr val="034EA2"/>
                </a:solidFill>
              </a:rPr>
              <a:t>Presence</a:t>
            </a:r>
            <a:r>
              <a:rPr lang="it-IT" dirty="0">
                <a:solidFill>
                  <a:srgbClr val="034EA2"/>
                </a:solidFill>
              </a:rPr>
              <a:t> of </a:t>
            </a:r>
            <a:r>
              <a:rPr lang="it-IT" dirty="0" err="1">
                <a:solidFill>
                  <a:srgbClr val="034EA2"/>
                </a:solidFill>
              </a:rPr>
              <a:t>host</a:t>
            </a:r>
            <a:r>
              <a:rPr lang="it-IT" dirty="0">
                <a:solidFill>
                  <a:srgbClr val="034EA2"/>
                </a:solidFill>
              </a:rPr>
              <a:t> </a:t>
            </a:r>
            <a:r>
              <a:rPr lang="it-IT" dirty="0" err="1">
                <a:solidFill>
                  <a:srgbClr val="034EA2"/>
                </a:solidFill>
              </a:rPr>
              <a:t>plants</a:t>
            </a:r>
            <a:endParaRPr lang="it-IT" dirty="0">
              <a:solidFill>
                <a:srgbClr val="034EA2"/>
              </a:solidFill>
            </a:endParaRPr>
          </a:p>
        </p:txBody>
      </p:sp>
    </p:spTree>
    <p:extLst>
      <p:ext uri="{BB962C8B-B14F-4D97-AF65-F5344CB8AC3E}">
        <p14:creationId xmlns:p14="http://schemas.microsoft.com/office/powerpoint/2010/main" val="7523489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76400" y="1393826"/>
            <a:ext cx="8783638" cy="546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4212" name="Group 4"/>
          <p:cNvGrpSpPr>
            <a:grpSpLocks/>
          </p:cNvGrpSpPr>
          <p:nvPr/>
        </p:nvGrpSpPr>
        <p:grpSpPr bwMode="auto">
          <a:xfrm>
            <a:off x="2971800" y="1647826"/>
            <a:ext cx="3962400" cy="4246563"/>
            <a:chOff x="912" y="1038"/>
            <a:chExt cx="2496" cy="2675"/>
          </a:xfrm>
        </p:grpSpPr>
        <p:sp>
          <p:nvSpPr>
            <p:cNvPr id="61451" name="Rectangle 5"/>
            <p:cNvSpPr>
              <a:spLocks noChangeArrowheads="1"/>
            </p:cNvSpPr>
            <p:nvPr/>
          </p:nvSpPr>
          <p:spPr bwMode="auto">
            <a:xfrm>
              <a:off x="912" y="1038"/>
              <a:ext cx="2496" cy="2675"/>
            </a:xfrm>
            <a:prstGeom prst="rect">
              <a:avLst/>
            </a:prstGeom>
            <a:solidFill>
              <a:srgbClr val="FFFF99">
                <a:alpha val="45097"/>
              </a:srgbClr>
            </a:solidFill>
            <a:ln>
              <a:noFill/>
            </a:ln>
            <a:effectLst/>
            <a:extLst>
              <a:ext uri="{91240B29-F687-4F45-9708-019B960494DF}">
                <a14:hiddenLine xmlns:a14="http://schemas.microsoft.com/office/drawing/2010/main" w="9525">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rebuchet MS" pitchFamily="34" charset="0"/>
                  <a:ea typeface="MS PGothic" pitchFamily="34" charset="-128"/>
                </a:defRPr>
              </a:lvl1pPr>
              <a:lvl2pPr marL="742950" indent="-285750" eaLnBrk="0" hangingPunct="0">
                <a:defRPr sz="2400">
                  <a:solidFill>
                    <a:schemeClr val="tx1"/>
                  </a:solidFill>
                  <a:latin typeface="Trebuchet MS" pitchFamily="34" charset="0"/>
                  <a:ea typeface="MS PGothic" pitchFamily="34" charset="-128"/>
                </a:defRPr>
              </a:lvl2pPr>
              <a:lvl3pPr marL="1143000" indent="-228600" eaLnBrk="0" hangingPunct="0">
                <a:defRPr sz="2400">
                  <a:solidFill>
                    <a:schemeClr val="tx1"/>
                  </a:solidFill>
                  <a:latin typeface="Trebuchet MS" pitchFamily="34" charset="0"/>
                  <a:ea typeface="MS PGothic" pitchFamily="34" charset="-128"/>
                </a:defRPr>
              </a:lvl3pPr>
              <a:lvl4pPr marL="1600200" indent="-228600" eaLnBrk="0" hangingPunct="0">
                <a:defRPr sz="2400">
                  <a:solidFill>
                    <a:schemeClr val="tx1"/>
                  </a:solidFill>
                  <a:latin typeface="Trebuchet MS" pitchFamily="34" charset="0"/>
                  <a:ea typeface="MS PGothic" pitchFamily="34" charset="-128"/>
                </a:defRPr>
              </a:lvl4pPr>
              <a:lvl5pPr marL="2057400" indent="-228600" eaLnBrk="0" hangingPunct="0">
                <a:defRPr sz="2400">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Trebuchet MS" pitchFamily="34" charset="0"/>
                  <a:ea typeface="MS PGothic" pitchFamily="34" charset="-128"/>
                </a:defRPr>
              </a:lvl9pPr>
            </a:lstStyle>
            <a:p>
              <a:pPr eaLnBrk="1" hangingPunct="1"/>
              <a:endParaRPr lang="it-IT" altLang="it-IT"/>
            </a:p>
          </p:txBody>
        </p:sp>
        <p:sp>
          <p:nvSpPr>
            <p:cNvPr id="61452" name="Text Box 6"/>
            <p:cNvSpPr txBox="1">
              <a:spLocks noChangeArrowheads="1"/>
            </p:cNvSpPr>
            <p:nvPr/>
          </p:nvSpPr>
          <p:spPr bwMode="auto">
            <a:xfrm>
              <a:off x="1440" y="2169"/>
              <a:ext cx="139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Trebuchet MS" pitchFamily="34" charset="0"/>
                  <a:ea typeface="MS PGothic" pitchFamily="34" charset="-128"/>
                </a:defRPr>
              </a:lvl1pPr>
              <a:lvl2pPr marL="742950" indent="-285750" eaLnBrk="0" hangingPunct="0">
                <a:defRPr sz="2400">
                  <a:solidFill>
                    <a:schemeClr val="tx1"/>
                  </a:solidFill>
                  <a:latin typeface="Trebuchet MS" pitchFamily="34" charset="0"/>
                  <a:ea typeface="MS PGothic" pitchFamily="34" charset="-128"/>
                </a:defRPr>
              </a:lvl2pPr>
              <a:lvl3pPr marL="1143000" indent="-228600" eaLnBrk="0" hangingPunct="0">
                <a:defRPr sz="2400">
                  <a:solidFill>
                    <a:schemeClr val="tx1"/>
                  </a:solidFill>
                  <a:latin typeface="Trebuchet MS" pitchFamily="34" charset="0"/>
                  <a:ea typeface="MS PGothic" pitchFamily="34" charset="-128"/>
                </a:defRPr>
              </a:lvl3pPr>
              <a:lvl4pPr marL="1600200" indent="-228600" eaLnBrk="0" hangingPunct="0">
                <a:defRPr sz="2400">
                  <a:solidFill>
                    <a:schemeClr val="tx1"/>
                  </a:solidFill>
                  <a:latin typeface="Trebuchet MS" pitchFamily="34" charset="0"/>
                  <a:ea typeface="MS PGothic" pitchFamily="34" charset="-128"/>
                </a:defRPr>
              </a:lvl4pPr>
              <a:lvl5pPr marL="2057400" indent="-228600" eaLnBrk="0" hangingPunct="0">
                <a:defRPr sz="2400">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Trebuchet MS" pitchFamily="34" charset="0"/>
                  <a:ea typeface="MS PGothic" pitchFamily="34" charset="-128"/>
                </a:defRPr>
              </a:lvl9pPr>
            </a:lstStyle>
            <a:p>
              <a:pPr eaLnBrk="1" hangingPunct="1"/>
              <a:r>
                <a:rPr lang="en-US" altLang="it-IT" sz="1800" b="1">
                  <a:latin typeface="Verdana" pitchFamily="34" charset="0"/>
                </a:rPr>
                <a:t>Maize flowering</a:t>
              </a:r>
            </a:p>
          </p:txBody>
        </p:sp>
      </p:grpSp>
      <p:grpSp>
        <p:nvGrpSpPr>
          <p:cNvPr id="2" name="Gruppo 1"/>
          <p:cNvGrpSpPr/>
          <p:nvPr/>
        </p:nvGrpSpPr>
        <p:grpSpPr>
          <a:xfrm>
            <a:off x="8717426" y="1647826"/>
            <a:ext cx="2194256" cy="3018128"/>
            <a:chOff x="5342251" y="804131"/>
            <a:chExt cx="3811274" cy="6065096"/>
          </a:xfrm>
        </p:grpSpPr>
        <p:pic>
          <p:nvPicPr>
            <p:cNvPr id="13" name="Picture 5" descr="Aglais_io_Adul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42251" y="804131"/>
              <a:ext cx="3745365" cy="3176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descr="A. io (© Paolo Mazzei)">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42251" y="4353846"/>
              <a:ext cx="3811274" cy="2515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Titolo 2"/>
          <p:cNvSpPr>
            <a:spLocks noGrp="1"/>
          </p:cNvSpPr>
          <p:nvPr>
            <p:ph type="title"/>
          </p:nvPr>
        </p:nvSpPr>
        <p:spPr>
          <a:xfrm>
            <a:off x="3100870" y="425669"/>
            <a:ext cx="8457372" cy="782357"/>
          </a:xfrm>
        </p:spPr>
        <p:txBody>
          <a:bodyPr/>
          <a:lstStyle/>
          <a:p>
            <a:pPr algn="l"/>
            <a:r>
              <a:rPr lang="en-US" dirty="0">
                <a:solidFill>
                  <a:srgbClr val="004494"/>
                </a:solidFill>
                <a:latin typeface="+mn-lt"/>
              </a:rPr>
              <a:t>Larvae of </a:t>
            </a:r>
            <a:r>
              <a:rPr lang="en-US" i="1" dirty="0">
                <a:solidFill>
                  <a:srgbClr val="004494"/>
                </a:solidFill>
                <a:latin typeface="+mn-lt"/>
              </a:rPr>
              <a:t>Inachis io</a:t>
            </a:r>
            <a:r>
              <a:rPr lang="en-US" dirty="0">
                <a:solidFill>
                  <a:srgbClr val="004494"/>
                </a:solidFill>
                <a:latin typeface="+mn-lt"/>
              </a:rPr>
              <a:t> found on nettle</a:t>
            </a:r>
            <a:endParaRPr lang="it-IT" dirty="0">
              <a:solidFill>
                <a:schemeClr val="accent2">
                  <a:lumMod val="75000"/>
                </a:schemeClr>
              </a:solidFill>
            </a:endParaRPr>
          </a:p>
        </p:txBody>
      </p:sp>
    </p:spTree>
    <p:extLst>
      <p:ext uri="{BB962C8B-B14F-4D97-AF65-F5344CB8AC3E}">
        <p14:creationId xmlns:p14="http://schemas.microsoft.com/office/powerpoint/2010/main" val="11592937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94212"/>
                                        </p:tgtEl>
                                        <p:attrNameLst>
                                          <p:attrName>style.visibility</p:attrName>
                                        </p:attrNameLst>
                                      </p:cBhvr>
                                      <p:to>
                                        <p:strVal val="visible"/>
                                      </p:to>
                                    </p:set>
                                    <p:animEffect transition="in" filter="dissolve">
                                      <p:cBhvr>
                                        <p:cTn id="7" dur="1000"/>
                                        <p:tgtEl>
                                          <p:spTgt spid="942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3" name="Rectangle 5"/>
          <p:cNvSpPr>
            <a:spLocks noChangeArrowheads="1"/>
          </p:cNvSpPr>
          <p:nvPr/>
        </p:nvSpPr>
        <p:spPr bwMode="auto">
          <a:xfrm>
            <a:off x="7213600" y="1952006"/>
            <a:ext cx="13716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2400">
                <a:solidFill>
                  <a:schemeClr val="tx1"/>
                </a:solidFill>
                <a:latin typeface="Trebuchet MS" pitchFamily="34" charset="0"/>
                <a:ea typeface="MS PGothic" pitchFamily="34" charset="-128"/>
              </a:defRPr>
            </a:lvl1pPr>
            <a:lvl2pPr marL="742950" indent="-285750" eaLnBrk="0" hangingPunct="0">
              <a:defRPr sz="2400">
                <a:solidFill>
                  <a:schemeClr val="tx1"/>
                </a:solidFill>
                <a:latin typeface="Trebuchet MS" pitchFamily="34" charset="0"/>
                <a:ea typeface="MS PGothic" pitchFamily="34" charset="-128"/>
              </a:defRPr>
            </a:lvl2pPr>
            <a:lvl3pPr marL="1143000" indent="-228600" eaLnBrk="0" hangingPunct="0">
              <a:defRPr sz="2400">
                <a:solidFill>
                  <a:schemeClr val="tx1"/>
                </a:solidFill>
                <a:latin typeface="Trebuchet MS" pitchFamily="34" charset="0"/>
                <a:ea typeface="MS PGothic" pitchFamily="34" charset="-128"/>
              </a:defRPr>
            </a:lvl3pPr>
            <a:lvl4pPr marL="1600200" indent="-228600" eaLnBrk="0" hangingPunct="0">
              <a:defRPr sz="2400">
                <a:solidFill>
                  <a:schemeClr val="tx1"/>
                </a:solidFill>
                <a:latin typeface="Trebuchet MS" pitchFamily="34" charset="0"/>
                <a:ea typeface="MS PGothic" pitchFamily="34" charset="-128"/>
              </a:defRPr>
            </a:lvl4pPr>
            <a:lvl5pPr marL="2057400" indent="-228600" eaLnBrk="0" hangingPunct="0">
              <a:defRPr sz="2400">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Trebuchet MS" pitchFamily="34" charset="0"/>
                <a:ea typeface="MS PGothic" pitchFamily="34" charset="-128"/>
              </a:defRPr>
            </a:lvl9pPr>
          </a:lstStyle>
          <a:p>
            <a:pPr algn="ctr" eaLnBrk="1" hangingPunct="1">
              <a:buClr>
                <a:srgbClr val="000000"/>
              </a:buClr>
              <a:buSzPct val="100000"/>
              <a:buFont typeface="Times New Roman" pitchFamily="18" charset="0"/>
              <a:buNone/>
            </a:pPr>
            <a:r>
              <a:rPr lang="it-IT" altLang="it-IT" sz="2000" b="1">
                <a:latin typeface="Calibri" pitchFamily="34" charset="0"/>
              </a:rPr>
              <a:t>GM Maize</a:t>
            </a:r>
          </a:p>
        </p:txBody>
      </p:sp>
      <p:sp>
        <p:nvSpPr>
          <p:cNvPr id="155656" name="Rectangle 8"/>
          <p:cNvSpPr>
            <a:spLocks noChangeArrowheads="1"/>
          </p:cNvSpPr>
          <p:nvPr/>
        </p:nvSpPr>
        <p:spPr bwMode="auto">
          <a:xfrm>
            <a:off x="3048000" y="1949973"/>
            <a:ext cx="13716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2400">
                <a:solidFill>
                  <a:schemeClr val="tx1"/>
                </a:solidFill>
                <a:latin typeface="Trebuchet MS" pitchFamily="34" charset="0"/>
                <a:ea typeface="MS PGothic" pitchFamily="34" charset="-128"/>
              </a:defRPr>
            </a:lvl1pPr>
            <a:lvl2pPr marL="742950" indent="-285750" eaLnBrk="0" hangingPunct="0">
              <a:defRPr sz="2400">
                <a:solidFill>
                  <a:schemeClr val="tx1"/>
                </a:solidFill>
                <a:latin typeface="Trebuchet MS" pitchFamily="34" charset="0"/>
                <a:ea typeface="MS PGothic" pitchFamily="34" charset="-128"/>
              </a:defRPr>
            </a:lvl2pPr>
            <a:lvl3pPr marL="1143000" indent="-228600" eaLnBrk="0" hangingPunct="0">
              <a:defRPr sz="2400">
                <a:solidFill>
                  <a:schemeClr val="tx1"/>
                </a:solidFill>
                <a:latin typeface="Trebuchet MS" pitchFamily="34" charset="0"/>
                <a:ea typeface="MS PGothic" pitchFamily="34" charset="-128"/>
              </a:defRPr>
            </a:lvl3pPr>
            <a:lvl4pPr marL="1600200" indent="-228600" eaLnBrk="0" hangingPunct="0">
              <a:defRPr sz="2400">
                <a:solidFill>
                  <a:schemeClr val="tx1"/>
                </a:solidFill>
                <a:latin typeface="Trebuchet MS" pitchFamily="34" charset="0"/>
                <a:ea typeface="MS PGothic" pitchFamily="34" charset="-128"/>
              </a:defRPr>
            </a:lvl4pPr>
            <a:lvl5pPr marL="2057400" indent="-228600" eaLnBrk="0" hangingPunct="0">
              <a:defRPr sz="2400">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Trebuchet MS" pitchFamily="34" charset="0"/>
                <a:ea typeface="MS PGothic" pitchFamily="34" charset="-128"/>
              </a:defRPr>
            </a:lvl9pPr>
          </a:lstStyle>
          <a:p>
            <a:pPr algn="ctr" eaLnBrk="1" hangingPunct="1">
              <a:buClr>
                <a:srgbClr val="000000"/>
              </a:buClr>
              <a:buSzPct val="100000"/>
              <a:buFont typeface="Times New Roman" pitchFamily="18" charset="0"/>
              <a:buNone/>
            </a:pPr>
            <a:r>
              <a:rPr lang="it-IT" altLang="it-IT" sz="2000" b="1" dirty="0">
                <a:latin typeface="Calibri" pitchFamily="34" charset="0"/>
              </a:rPr>
              <a:t>GM </a:t>
            </a:r>
            <a:r>
              <a:rPr lang="it-IT" altLang="it-IT" sz="2000" b="1" dirty="0" err="1">
                <a:latin typeface="Calibri" pitchFamily="34" charset="0"/>
              </a:rPr>
              <a:t>Canola</a:t>
            </a:r>
            <a:endParaRPr lang="it-IT" altLang="it-IT" sz="2000" b="1" dirty="0">
              <a:latin typeface="Calibri" pitchFamily="34" charset="0"/>
            </a:endParaRPr>
          </a:p>
        </p:txBody>
      </p:sp>
      <p:pic>
        <p:nvPicPr>
          <p:cNvPr id="157971" name="Picture 1299" descr="MaisColzaGM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1350" y="2689250"/>
            <a:ext cx="8324850" cy="354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975" name="Picture 1303" descr="MaisColzaGM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01" y="2684488"/>
            <a:ext cx="8328025" cy="355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972" name="Picture 1300" descr="Mais_b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08838" y="2841625"/>
            <a:ext cx="1630362" cy="318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974" name="Picture 1302" descr="Colza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44814" y="3508376"/>
            <a:ext cx="1627187" cy="159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olo 1"/>
          <p:cNvSpPr>
            <a:spLocks noGrp="1"/>
          </p:cNvSpPr>
          <p:nvPr>
            <p:ph type="title"/>
          </p:nvPr>
        </p:nvSpPr>
        <p:spPr>
          <a:xfrm>
            <a:off x="3023155" y="497294"/>
            <a:ext cx="8457372" cy="782357"/>
          </a:xfrm>
        </p:spPr>
        <p:txBody>
          <a:bodyPr/>
          <a:lstStyle/>
          <a:p>
            <a:r>
              <a:rPr lang="it-IT" altLang="it-IT" dirty="0">
                <a:solidFill>
                  <a:srgbClr val="034EA2"/>
                </a:solidFill>
              </a:rPr>
              <a:t>Evaluation of possible exposure</a:t>
            </a:r>
            <a:endParaRPr lang="it-IT" dirty="0"/>
          </a:p>
        </p:txBody>
      </p:sp>
      <p:sp>
        <p:nvSpPr>
          <p:cNvPr id="4" name="Rettangolo 3"/>
          <p:cNvSpPr/>
          <p:nvPr/>
        </p:nvSpPr>
        <p:spPr>
          <a:xfrm>
            <a:off x="1911351" y="2708920"/>
            <a:ext cx="8321675" cy="157138"/>
          </a:xfrm>
          <a:prstGeom prst="rect">
            <a:avLst/>
          </a:prstGeom>
          <a:solidFill>
            <a:schemeClr val="accent3">
              <a:lumMod val="75000"/>
            </a:schemeClr>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it-IT"/>
          </a:p>
        </p:txBody>
      </p:sp>
      <p:sp>
        <p:nvSpPr>
          <p:cNvPr id="11" name="CasellaDiTesto 10"/>
          <p:cNvSpPr txBox="1"/>
          <p:nvPr/>
        </p:nvSpPr>
        <p:spPr>
          <a:xfrm>
            <a:off x="4223792" y="2663334"/>
            <a:ext cx="1136650" cy="261610"/>
          </a:xfrm>
          <a:prstGeom prst="rect">
            <a:avLst/>
          </a:prstGeom>
          <a:noFill/>
        </p:spPr>
        <p:txBody>
          <a:bodyPr wrap="square" rtlCol="0">
            <a:spAutoFit/>
          </a:bodyPr>
          <a:lstStyle/>
          <a:p>
            <a:r>
              <a:rPr lang="it-IT" sz="1100" b="1" dirty="0" err="1"/>
              <a:t>July</a:t>
            </a:r>
            <a:endParaRPr lang="it-IT" sz="1100" b="1" dirty="0"/>
          </a:p>
        </p:txBody>
      </p:sp>
      <p:sp>
        <p:nvSpPr>
          <p:cNvPr id="12" name="CasellaDiTesto 11"/>
          <p:cNvSpPr txBox="1"/>
          <p:nvPr/>
        </p:nvSpPr>
        <p:spPr>
          <a:xfrm>
            <a:off x="5457825" y="2648932"/>
            <a:ext cx="1136650" cy="261610"/>
          </a:xfrm>
          <a:prstGeom prst="rect">
            <a:avLst/>
          </a:prstGeom>
          <a:noFill/>
        </p:spPr>
        <p:txBody>
          <a:bodyPr wrap="square" rtlCol="0">
            <a:spAutoFit/>
          </a:bodyPr>
          <a:lstStyle/>
          <a:p>
            <a:r>
              <a:rPr lang="it-IT" sz="1100" b="1" dirty="0"/>
              <a:t>August</a:t>
            </a:r>
          </a:p>
        </p:txBody>
      </p:sp>
      <p:sp>
        <p:nvSpPr>
          <p:cNvPr id="13" name="CasellaDiTesto 12"/>
          <p:cNvSpPr txBox="1"/>
          <p:nvPr/>
        </p:nvSpPr>
        <p:spPr>
          <a:xfrm>
            <a:off x="6576144" y="2656684"/>
            <a:ext cx="1136650" cy="261610"/>
          </a:xfrm>
          <a:prstGeom prst="rect">
            <a:avLst/>
          </a:prstGeom>
          <a:noFill/>
        </p:spPr>
        <p:txBody>
          <a:bodyPr wrap="square" rtlCol="0">
            <a:spAutoFit/>
          </a:bodyPr>
          <a:lstStyle/>
          <a:p>
            <a:r>
              <a:rPr lang="it-IT" sz="1100" b="1" dirty="0" err="1"/>
              <a:t>September</a:t>
            </a:r>
            <a:endParaRPr lang="it-IT" sz="1100" b="1" dirty="0"/>
          </a:p>
        </p:txBody>
      </p:sp>
      <p:sp>
        <p:nvSpPr>
          <p:cNvPr id="14" name="CasellaDiTesto 13"/>
          <p:cNvSpPr txBox="1"/>
          <p:nvPr/>
        </p:nvSpPr>
        <p:spPr>
          <a:xfrm>
            <a:off x="1923496" y="2644509"/>
            <a:ext cx="1136650" cy="261610"/>
          </a:xfrm>
          <a:prstGeom prst="rect">
            <a:avLst/>
          </a:prstGeom>
          <a:noFill/>
        </p:spPr>
        <p:txBody>
          <a:bodyPr wrap="square" rtlCol="0">
            <a:spAutoFit/>
          </a:bodyPr>
          <a:lstStyle/>
          <a:p>
            <a:r>
              <a:rPr lang="it-IT" sz="1100" b="1" dirty="0" err="1"/>
              <a:t>May</a:t>
            </a:r>
            <a:endParaRPr lang="it-IT" sz="1100" b="1" dirty="0"/>
          </a:p>
        </p:txBody>
      </p:sp>
      <p:sp>
        <p:nvSpPr>
          <p:cNvPr id="3" name="CasellaDiTesto 2"/>
          <p:cNvSpPr txBox="1"/>
          <p:nvPr/>
        </p:nvSpPr>
        <p:spPr>
          <a:xfrm>
            <a:off x="3023155" y="2663334"/>
            <a:ext cx="1136650" cy="261610"/>
          </a:xfrm>
          <a:prstGeom prst="rect">
            <a:avLst/>
          </a:prstGeom>
          <a:noFill/>
        </p:spPr>
        <p:txBody>
          <a:bodyPr wrap="square" rtlCol="0">
            <a:spAutoFit/>
          </a:bodyPr>
          <a:lstStyle/>
          <a:p>
            <a:r>
              <a:rPr lang="it-IT" sz="1100" b="1" dirty="0" err="1"/>
              <a:t>June</a:t>
            </a:r>
            <a:endParaRPr lang="it-IT" sz="1100" b="1" dirty="0"/>
          </a:p>
        </p:txBody>
      </p:sp>
      <p:sp>
        <p:nvSpPr>
          <p:cNvPr id="15" name="CasellaDiTesto 14"/>
          <p:cNvSpPr txBox="1"/>
          <p:nvPr/>
        </p:nvSpPr>
        <p:spPr>
          <a:xfrm>
            <a:off x="7767662" y="2663334"/>
            <a:ext cx="1136650" cy="261610"/>
          </a:xfrm>
          <a:prstGeom prst="rect">
            <a:avLst/>
          </a:prstGeom>
          <a:noFill/>
        </p:spPr>
        <p:txBody>
          <a:bodyPr wrap="square" rtlCol="0">
            <a:spAutoFit/>
          </a:bodyPr>
          <a:lstStyle/>
          <a:p>
            <a:r>
              <a:rPr lang="it-IT" sz="1100" b="1" dirty="0" err="1"/>
              <a:t>October</a:t>
            </a:r>
            <a:endParaRPr lang="it-IT" sz="1100" b="1" dirty="0"/>
          </a:p>
        </p:txBody>
      </p:sp>
      <p:sp>
        <p:nvSpPr>
          <p:cNvPr id="16" name="CasellaDiTesto 15"/>
          <p:cNvSpPr txBox="1"/>
          <p:nvPr/>
        </p:nvSpPr>
        <p:spPr>
          <a:xfrm>
            <a:off x="8991798" y="2663334"/>
            <a:ext cx="1136650" cy="261610"/>
          </a:xfrm>
          <a:prstGeom prst="rect">
            <a:avLst/>
          </a:prstGeom>
          <a:noFill/>
        </p:spPr>
        <p:txBody>
          <a:bodyPr wrap="square" rtlCol="0">
            <a:spAutoFit/>
          </a:bodyPr>
          <a:lstStyle/>
          <a:p>
            <a:r>
              <a:rPr lang="it-IT" sz="1100" b="1" dirty="0" err="1"/>
              <a:t>November</a:t>
            </a:r>
            <a:endParaRPr lang="it-IT" sz="1100" b="1" dirty="0"/>
          </a:p>
        </p:txBody>
      </p:sp>
    </p:spTree>
    <p:extLst>
      <p:ext uri="{BB962C8B-B14F-4D97-AF65-F5344CB8AC3E}">
        <p14:creationId xmlns:p14="http://schemas.microsoft.com/office/powerpoint/2010/main" val="51028872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5656"/>
                                        </p:tgtEl>
                                        <p:attrNameLst>
                                          <p:attrName>style.visibility</p:attrName>
                                        </p:attrNameLst>
                                      </p:cBhvr>
                                      <p:to>
                                        <p:strVal val="visible"/>
                                      </p:to>
                                    </p:set>
                                    <p:animEffect transition="in" filter="fade">
                                      <p:cBhvr>
                                        <p:cTn id="7" dur="1000"/>
                                        <p:tgtEl>
                                          <p:spTgt spid="15565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5653"/>
                                        </p:tgtEl>
                                        <p:attrNameLst>
                                          <p:attrName>style.visibility</p:attrName>
                                        </p:attrNameLst>
                                      </p:cBhvr>
                                      <p:to>
                                        <p:strVal val="visible"/>
                                      </p:to>
                                    </p:set>
                                    <p:animEffect transition="in" filter="fade">
                                      <p:cBhvr>
                                        <p:cTn id="10" dur="1000"/>
                                        <p:tgtEl>
                                          <p:spTgt spid="155653"/>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nodeType="clickEffect">
                                  <p:stCondLst>
                                    <p:cond delay="0"/>
                                  </p:stCondLst>
                                  <p:childTnLst>
                                    <p:set>
                                      <p:cBhvr>
                                        <p:cTn id="14" dur="1" fill="hold">
                                          <p:stCondLst>
                                            <p:cond delay="0"/>
                                          </p:stCondLst>
                                        </p:cTn>
                                        <p:tgtEl>
                                          <p:spTgt spid="157971"/>
                                        </p:tgtEl>
                                        <p:attrNameLst>
                                          <p:attrName>style.visibility</p:attrName>
                                        </p:attrNameLst>
                                      </p:cBhvr>
                                      <p:to>
                                        <p:strVal val="visible"/>
                                      </p:to>
                                    </p:set>
                                    <p:animEffect transition="in" filter="fade">
                                      <p:cBhvr>
                                        <p:cTn id="15" dur="1000"/>
                                        <p:tgtEl>
                                          <p:spTgt spid="157971"/>
                                        </p:tgtEl>
                                      </p:cBhvr>
                                    </p:animEffect>
                                  </p:childTnLst>
                                </p:cTn>
                              </p:par>
                              <p:par>
                                <p:cTn id="16" presetID="10" presetClass="entr" presetSubtype="0" fill="hold" nodeType="withEffect">
                                  <p:stCondLst>
                                    <p:cond delay="0"/>
                                  </p:stCondLst>
                                  <p:childTnLst>
                                    <p:set>
                                      <p:cBhvr>
                                        <p:cTn id="17" dur="1" fill="hold">
                                          <p:stCondLst>
                                            <p:cond delay="0"/>
                                          </p:stCondLst>
                                        </p:cTn>
                                        <p:tgtEl>
                                          <p:spTgt spid="157974"/>
                                        </p:tgtEl>
                                        <p:attrNameLst>
                                          <p:attrName>style.visibility</p:attrName>
                                        </p:attrNameLst>
                                      </p:cBhvr>
                                      <p:to>
                                        <p:strVal val="visible"/>
                                      </p:to>
                                    </p:set>
                                    <p:animEffect transition="in" filter="fade">
                                      <p:cBhvr>
                                        <p:cTn id="18" dur="1000"/>
                                        <p:tgtEl>
                                          <p:spTgt spid="157974"/>
                                        </p:tgtEl>
                                      </p:cBhvr>
                                    </p:animEffect>
                                  </p:childTnLst>
                                </p:cTn>
                              </p:par>
                              <p:par>
                                <p:cTn id="19" presetID="10" presetClass="entr" presetSubtype="0" fill="hold" nodeType="withEffect">
                                  <p:stCondLst>
                                    <p:cond delay="0"/>
                                  </p:stCondLst>
                                  <p:childTnLst>
                                    <p:set>
                                      <p:cBhvr>
                                        <p:cTn id="20" dur="1" fill="hold">
                                          <p:stCondLst>
                                            <p:cond delay="0"/>
                                          </p:stCondLst>
                                        </p:cTn>
                                        <p:tgtEl>
                                          <p:spTgt spid="157972"/>
                                        </p:tgtEl>
                                        <p:attrNameLst>
                                          <p:attrName>style.visibility</p:attrName>
                                        </p:attrNameLst>
                                      </p:cBhvr>
                                      <p:to>
                                        <p:strVal val="visible"/>
                                      </p:to>
                                    </p:set>
                                    <p:animEffect transition="in" filter="fade">
                                      <p:cBhvr>
                                        <p:cTn id="21" dur="1000"/>
                                        <p:tgtEl>
                                          <p:spTgt spid="157972"/>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0" presetClass="path" presetSubtype="0" accel="50000" decel="50000" fill="hold" nodeType="clickEffect">
                                  <p:stCondLst>
                                    <p:cond delay="0"/>
                                  </p:stCondLst>
                                  <p:childTnLst>
                                    <p:animMotion origin="layout" path="M 5.55556E-7 -8.14815E-6 L -0.13333 -8.14815E-6 " pathEditMode="relative" ptsTypes="AA">
                                      <p:cBhvr>
                                        <p:cTn id="25" dur="1000" fill="hold"/>
                                        <p:tgtEl>
                                          <p:spTgt spid="157972"/>
                                        </p:tgtEl>
                                        <p:attrNameLst>
                                          <p:attrName>ppt_x</p:attrName>
                                          <p:attrName>ppt_y</p:attrName>
                                        </p:attrNameLst>
                                      </p:cBhvr>
                                    </p:animMotion>
                                  </p:childTnLst>
                                </p:cTn>
                              </p:par>
                              <p:par>
                                <p:cTn id="26" presetID="0" presetClass="path" presetSubtype="0" accel="50000" decel="50000" fill="hold" nodeType="withEffect">
                                  <p:stCondLst>
                                    <p:cond delay="0"/>
                                  </p:stCondLst>
                                  <p:childTnLst>
                                    <p:animMotion origin="layout" path="M 7.77778E-6 5.14451E-6 L -0.14999 5.14451E-6 " pathEditMode="relative" ptsTypes="AA">
                                      <p:cBhvr>
                                        <p:cTn id="27" dur="1000" fill="hold"/>
                                        <p:tgtEl>
                                          <p:spTgt spid="157974"/>
                                        </p:tgtEl>
                                        <p:attrNameLst>
                                          <p:attrName>ppt_x</p:attrName>
                                          <p:attrName>ppt_y</p:attrName>
                                        </p:attrNameLst>
                                      </p:cBhvr>
                                    </p:animMotion>
                                  </p:childTnLst>
                                </p:cTn>
                              </p:par>
                              <p:par>
                                <p:cTn id="28" presetID="10" presetClass="exit" presetSubtype="0" fill="hold" nodeType="withEffect">
                                  <p:stCondLst>
                                    <p:cond delay="0"/>
                                  </p:stCondLst>
                                  <p:childTnLst>
                                    <p:animEffect transition="out" filter="fade">
                                      <p:cBhvr>
                                        <p:cTn id="29" dur="1000"/>
                                        <p:tgtEl>
                                          <p:spTgt spid="157971"/>
                                        </p:tgtEl>
                                      </p:cBhvr>
                                    </p:animEffect>
                                    <p:set>
                                      <p:cBhvr>
                                        <p:cTn id="30" dur="1" fill="hold">
                                          <p:stCondLst>
                                            <p:cond delay="999"/>
                                          </p:stCondLst>
                                        </p:cTn>
                                        <p:tgtEl>
                                          <p:spTgt spid="157971"/>
                                        </p:tgtEl>
                                        <p:attrNameLst>
                                          <p:attrName>style.visibility</p:attrName>
                                        </p:attrNameLst>
                                      </p:cBhvr>
                                      <p:to>
                                        <p:strVal val="hidden"/>
                                      </p:to>
                                    </p:set>
                                  </p:childTnLst>
                                </p:cTn>
                              </p:par>
                              <p:par>
                                <p:cTn id="31" presetID="10" presetClass="entr" presetSubtype="0" fill="hold" nodeType="withEffect">
                                  <p:stCondLst>
                                    <p:cond delay="0"/>
                                  </p:stCondLst>
                                  <p:childTnLst>
                                    <p:set>
                                      <p:cBhvr>
                                        <p:cTn id="32" dur="1" fill="hold">
                                          <p:stCondLst>
                                            <p:cond delay="0"/>
                                          </p:stCondLst>
                                        </p:cTn>
                                        <p:tgtEl>
                                          <p:spTgt spid="157975"/>
                                        </p:tgtEl>
                                        <p:attrNameLst>
                                          <p:attrName>style.visibility</p:attrName>
                                        </p:attrNameLst>
                                      </p:cBhvr>
                                      <p:to>
                                        <p:strVal val="visible"/>
                                      </p:to>
                                    </p:set>
                                    <p:animEffect transition="in" filter="fade">
                                      <p:cBhvr>
                                        <p:cTn id="33" dur="1000"/>
                                        <p:tgtEl>
                                          <p:spTgt spid="1579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53" grpId="0"/>
      <p:bldP spid="15565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21" name="Rectangle 5"/>
          <p:cNvSpPr>
            <a:spLocks noChangeArrowheads="1"/>
          </p:cNvSpPr>
          <p:nvPr/>
        </p:nvSpPr>
        <p:spPr bwMode="auto">
          <a:xfrm>
            <a:off x="2235201" y="1365696"/>
            <a:ext cx="46089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wrap="none">
            <a:spAutoFit/>
          </a:bodyPr>
          <a:lstStyle>
            <a:lvl1pPr eaLnBrk="0" hangingPunct="0">
              <a:defRPr sz="2400">
                <a:solidFill>
                  <a:schemeClr val="tx1"/>
                </a:solidFill>
                <a:latin typeface="Trebuchet MS" pitchFamily="34" charset="0"/>
                <a:ea typeface="MS PGothic" pitchFamily="34" charset="-128"/>
              </a:defRPr>
            </a:lvl1pPr>
            <a:lvl2pPr marL="742950" indent="-285750" eaLnBrk="0" hangingPunct="0">
              <a:defRPr sz="2400">
                <a:solidFill>
                  <a:schemeClr val="tx1"/>
                </a:solidFill>
                <a:latin typeface="Trebuchet MS" pitchFamily="34" charset="0"/>
                <a:ea typeface="MS PGothic" pitchFamily="34" charset="-128"/>
              </a:defRPr>
            </a:lvl2pPr>
            <a:lvl3pPr marL="1143000" indent="-228600" eaLnBrk="0" hangingPunct="0">
              <a:defRPr sz="2400">
                <a:solidFill>
                  <a:schemeClr val="tx1"/>
                </a:solidFill>
                <a:latin typeface="Trebuchet MS" pitchFamily="34" charset="0"/>
                <a:ea typeface="MS PGothic" pitchFamily="34" charset="-128"/>
              </a:defRPr>
            </a:lvl3pPr>
            <a:lvl4pPr marL="1600200" indent="-228600" eaLnBrk="0" hangingPunct="0">
              <a:defRPr sz="2400">
                <a:solidFill>
                  <a:schemeClr val="tx1"/>
                </a:solidFill>
                <a:latin typeface="Trebuchet MS" pitchFamily="34" charset="0"/>
                <a:ea typeface="MS PGothic" pitchFamily="34" charset="-128"/>
              </a:defRPr>
            </a:lvl4pPr>
            <a:lvl5pPr marL="2057400" indent="-228600" eaLnBrk="0" hangingPunct="0">
              <a:defRPr sz="2400">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Trebuchet MS" pitchFamily="34" charset="0"/>
                <a:ea typeface="MS PGothic" pitchFamily="34" charset="-128"/>
              </a:defRPr>
            </a:lvl9pPr>
          </a:lstStyle>
          <a:p>
            <a:pPr eaLnBrk="1" hangingPunct="1"/>
            <a:r>
              <a:rPr lang="it-IT" altLang="it-IT" dirty="0">
                <a:latin typeface="Calibri" pitchFamily="34" charset="0"/>
              </a:rPr>
              <a:t>a</a:t>
            </a:r>
            <a:r>
              <a:rPr lang="it-IT" altLang="it-IT" sz="2000" dirty="0">
                <a:latin typeface="+mn-lt"/>
              </a:rPr>
              <a:t>) </a:t>
            </a:r>
            <a:r>
              <a:rPr lang="it-IT" altLang="it-IT" dirty="0" err="1">
                <a:latin typeface="+mn-lt"/>
              </a:rPr>
              <a:t>Intrinsic</a:t>
            </a:r>
            <a:r>
              <a:rPr lang="it-IT" altLang="it-IT" dirty="0">
                <a:latin typeface="+mn-lt"/>
              </a:rPr>
              <a:t> </a:t>
            </a:r>
            <a:r>
              <a:rPr lang="it-IT" altLang="it-IT" dirty="0" err="1">
                <a:latin typeface="+mn-lt"/>
              </a:rPr>
              <a:t>toxicity</a:t>
            </a:r>
            <a:r>
              <a:rPr lang="it-IT" altLang="it-IT" dirty="0">
                <a:latin typeface="+mn-lt"/>
              </a:rPr>
              <a:t> of the </a:t>
            </a:r>
            <a:r>
              <a:rPr lang="it-IT" altLang="it-IT" dirty="0" err="1">
                <a:latin typeface="+mn-lt"/>
              </a:rPr>
              <a:t>stressor</a:t>
            </a:r>
            <a:endParaRPr lang="it-IT" altLang="it-IT" dirty="0">
              <a:latin typeface="+mn-lt"/>
            </a:endParaRPr>
          </a:p>
        </p:txBody>
      </p:sp>
      <p:sp>
        <p:nvSpPr>
          <p:cNvPr id="188422" name="Rectangle 6"/>
          <p:cNvSpPr>
            <a:spLocks noChangeArrowheads="1"/>
          </p:cNvSpPr>
          <p:nvPr/>
        </p:nvSpPr>
        <p:spPr bwMode="auto">
          <a:xfrm>
            <a:off x="2235201" y="3429000"/>
            <a:ext cx="38667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wrap="none">
            <a:spAutoFit/>
          </a:bodyPr>
          <a:lstStyle>
            <a:lvl1pPr eaLnBrk="0" hangingPunct="0">
              <a:defRPr sz="2400">
                <a:solidFill>
                  <a:schemeClr val="tx1"/>
                </a:solidFill>
                <a:latin typeface="Trebuchet MS" pitchFamily="34" charset="0"/>
                <a:ea typeface="MS PGothic" pitchFamily="34" charset="-128"/>
              </a:defRPr>
            </a:lvl1pPr>
            <a:lvl2pPr marL="742950" indent="-285750" eaLnBrk="0" hangingPunct="0">
              <a:defRPr sz="2400">
                <a:solidFill>
                  <a:schemeClr val="tx1"/>
                </a:solidFill>
                <a:latin typeface="Trebuchet MS" pitchFamily="34" charset="0"/>
                <a:ea typeface="MS PGothic" pitchFamily="34" charset="-128"/>
              </a:defRPr>
            </a:lvl2pPr>
            <a:lvl3pPr marL="1143000" indent="-228600" eaLnBrk="0" hangingPunct="0">
              <a:defRPr sz="2400">
                <a:solidFill>
                  <a:schemeClr val="tx1"/>
                </a:solidFill>
                <a:latin typeface="Trebuchet MS" pitchFamily="34" charset="0"/>
                <a:ea typeface="MS PGothic" pitchFamily="34" charset="-128"/>
              </a:defRPr>
            </a:lvl3pPr>
            <a:lvl4pPr marL="1600200" indent="-228600" eaLnBrk="0" hangingPunct="0">
              <a:defRPr sz="2400">
                <a:solidFill>
                  <a:schemeClr val="tx1"/>
                </a:solidFill>
                <a:latin typeface="Trebuchet MS" pitchFamily="34" charset="0"/>
                <a:ea typeface="MS PGothic" pitchFamily="34" charset="-128"/>
              </a:defRPr>
            </a:lvl4pPr>
            <a:lvl5pPr marL="2057400" indent="-228600" eaLnBrk="0" hangingPunct="0">
              <a:defRPr sz="2400">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Trebuchet MS" pitchFamily="34" charset="0"/>
                <a:ea typeface="MS PGothic" pitchFamily="34" charset="-128"/>
              </a:defRPr>
            </a:lvl9pPr>
          </a:lstStyle>
          <a:p>
            <a:pPr eaLnBrk="1" hangingPunct="1"/>
            <a:r>
              <a:rPr lang="it-IT" altLang="it-IT" dirty="0">
                <a:latin typeface="+mn-lt"/>
              </a:rPr>
              <a:t>b) Environmental exposure</a:t>
            </a:r>
          </a:p>
        </p:txBody>
      </p:sp>
      <p:pic>
        <p:nvPicPr>
          <p:cNvPr id="188436" name="Picture 20" descr="D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1" y="4038600"/>
            <a:ext cx="5476875" cy="228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439" name="Picture 23" descr="Geore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75600" y="4038600"/>
            <a:ext cx="2235200" cy="234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441" name="Picture 25" descr="SensibilitàAcut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1" y="1899096"/>
            <a:ext cx="7269163"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ttangolo 1"/>
          <p:cNvSpPr/>
          <p:nvPr/>
        </p:nvSpPr>
        <p:spPr>
          <a:xfrm>
            <a:off x="2639617" y="4038600"/>
            <a:ext cx="5123259" cy="182488"/>
          </a:xfrm>
          <a:prstGeom prst="rect">
            <a:avLst/>
          </a:prstGeom>
          <a:solidFill>
            <a:srgbClr val="E0F517"/>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it-IT"/>
          </a:p>
        </p:txBody>
      </p:sp>
      <p:sp>
        <p:nvSpPr>
          <p:cNvPr id="8" name="Rettangolo 7"/>
          <p:cNvSpPr/>
          <p:nvPr/>
        </p:nvSpPr>
        <p:spPr>
          <a:xfrm>
            <a:off x="2628925" y="4758680"/>
            <a:ext cx="5133950" cy="216024"/>
          </a:xfrm>
          <a:prstGeom prst="rect">
            <a:avLst/>
          </a:prstGeom>
          <a:solidFill>
            <a:srgbClr val="E0F517"/>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it-IT"/>
          </a:p>
        </p:txBody>
      </p:sp>
      <p:sp>
        <p:nvSpPr>
          <p:cNvPr id="9" name="CasellaDiTesto 8"/>
          <p:cNvSpPr txBox="1"/>
          <p:nvPr/>
        </p:nvSpPr>
        <p:spPr>
          <a:xfrm>
            <a:off x="4070078" y="4005064"/>
            <a:ext cx="729778" cy="261610"/>
          </a:xfrm>
          <a:prstGeom prst="rect">
            <a:avLst/>
          </a:prstGeom>
          <a:noFill/>
        </p:spPr>
        <p:txBody>
          <a:bodyPr wrap="square" rtlCol="0">
            <a:spAutoFit/>
          </a:bodyPr>
          <a:lstStyle/>
          <a:p>
            <a:r>
              <a:rPr lang="it-IT" sz="1100" b="1" dirty="0" err="1"/>
              <a:t>July</a:t>
            </a:r>
            <a:endParaRPr lang="it-IT" sz="1100" b="1" dirty="0"/>
          </a:p>
        </p:txBody>
      </p:sp>
      <p:sp>
        <p:nvSpPr>
          <p:cNvPr id="10" name="CasellaDiTesto 9"/>
          <p:cNvSpPr txBox="1"/>
          <p:nvPr/>
        </p:nvSpPr>
        <p:spPr>
          <a:xfrm>
            <a:off x="4647661" y="4005064"/>
            <a:ext cx="740867" cy="261610"/>
          </a:xfrm>
          <a:prstGeom prst="rect">
            <a:avLst/>
          </a:prstGeom>
          <a:noFill/>
        </p:spPr>
        <p:txBody>
          <a:bodyPr wrap="square" rtlCol="0">
            <a:spAutoFit/>
          </a:bodyPr>
          <a:lstStyle/>
          <a:p>
            <a:r>
              <a:rPr lang="it-IT" sz="1100" b="1" dirty="0"/>
              <a:t>August</a:t>
            </a:r>
          </a:p>
        </p:txBody>
      </p:sp>
      <p:sp>
        <p:nvSpPr>
          <p:cNvPr id="11" name="CasellaDiTesto 10"/>
          <p:cNvSpPr txBox="1"/>
          <p:nvPr/>
        </p:nvSpPr>
        <p:spPr>
          <a:xfrm>
            <a:off x="5334824" y="4005064"/>
            <a:ext cx="833184" cy="261610"/>
          </a:xfrm>
          <a:prstGeom prst="rect">
            <a:avLst/>
          </a:prstGeom>
          <a:noFill/>
        </p:spPr>
        <p:txBody>
          <a:bodyPr wrap="square" rtlCol="0">
            <a:spAutoFit/>
          </a:bodyPr>
          <a:lstStyle/>
          <a:p>
            <a:r>
              <a:rPr lang="it-IT" sz="1100" b="1" dirty="0" err="1"/>
              <a:t>Sept</a:t>
            </a:r>
            <a:endParaRPr lang="it-IT" sz="1100" b="1" dirty="0"/>
          </a:p>
        </p:txBody>
      </p:sp>
      <p:sp>
        <p:nvSpPr>
          <p:cNvPr id="12" name="CasellaDiTesto 11"/>
          <p:cNvSpPr txBox="1"/>
          <p:nvPr/>
        </p:nvSpPr>
        <p:spPr>
          <a:xfrm>
            <a:off x="2594473" y="3984467"/>
            <a:ext cx="886934" cy="261610"/>
          </a:xfrm>
          <a:prstGeom prst="rect">
            <a:avLst/>
          </a:prstGeom>
          <a:noFill/>
        </p:spPr>
        <p:txBody>
          <a:bodyPr wrap="square" rtlCol="0">
            <a:spAutoFit/>
          </a:bodyPr>
          <a:lstStyle/>
          <a:p>
            <a:r>
              <a:rPr lang="it-IT" sz="1100" b="1" dirty="0"/>
              <a:t> </a:t>
            </a:r>
            <a:r>
              <a:rPr lang="it-IT" sz="1100" b="1" dirty="0" err="1"/>
              <a:t>May</a:t>
            </a:r>
            <a:r>
              <a:rPr lang="it-IT" sz="1100" b="1" dirty="0"/>
              <a:t> </a:t>
            </a:r>
          </a:p>
        </p:txBody>
      </p:sp>
      <p:sp>
        <p:nvSpPr>
          <p:cNvPr id="13" name="CasellaDiTesto 12"/>
          <p:cNvSpPr txBox="1"/>
          <p:nvPr/>
        </p:nvSpPr>
        <p:spPr>
          <a:xfrm>
            <a:off x="3376121" y="3998870"/>
            <a:ext cx="808500" cy="261610"/>
          </a:xfrm>
          <a:prstGeom prst="rect">
            <a:avLst/>
          </a:prstGeom>
          <a:noFill/>
        </p:spPr>
        <p:txBody>
          <a:bodyPr wrap="square" rtlCol="0">
            <a:spAutoFit/>
          </a:bodyPr>
          <a:lstStyle/>
          <a:p>
            <a:r>
              <a:rPr lang="it-IT" sz="1100" b="1" dirty="0" err="1"/>
              <a:t>June</a:t>
            </a:r>
            <a:endParaRPr lang="it-IT" sz="1100" b="1" dirty="0"/>
          </a:p>
        </p:txBody>
      </p:sp>
      <p:sp>
        <p:nvSpPr>
          <p:cNvPr id="14" name="CasellaDiTesto 13"/>
          <p:cNvSpPr txBox="1"/>
          <p:nvPr/>
        </p:nvSpPr>
        <p:spPr>
          <a:xfrm>
            <a:off x="5966110" y="3998870"/>
            <a:ext cx="849971" cy="268988"/>
          </a:xfrm>
          <a:prstGeom prst="rect">
            <a:avLst/>
          </a:prstGeom>
          <a:noFill/>
        </p:spPr>
        <p:txBody>
          <a:bodyPr wrap="square" rtlCol="0">
            <a:spAutoFit/>
          </a:bodyPr>
          <a:lstStyle/>
          <a:p>
            <a:r>
              <a:rPr lang="it-IT" sz="1100" b="1" dirty="0" err="1"/>
              <a:t>October</a:t>
            </a:r>
            <a:endParaRPr lang="it-IT" sz="1100" b="1" dirty="0"/>
          </a:p>
        </p:txBody>
      </p:sp>
      <p:sp>
        <p:nvSpPr>
          <p:cNvPr id="15" name="CasellaDiTesto 14"/>
          <p:cNvSpPr txBox="1"/>
          <p:nvPr/>
        </p:nvSpPr>
        <p:spPr>
          <a:xfrm>
            <a:off x="6787617" y="3998870"/>
            <a:ext cx="1136650" cy="261610"/>
          </a:xfrm>
          <a:prstGeom prst="rect">
            <a:avLst/>
          </a:prstGeom>
          <a:noFill/>
        </p:spPr>
        <p:txBody>
          <a:bodyPr wrap="square" rtlCol="0">
            <a:spAutoFit/>
          </a:bodyPr>
          <a:lstStyle/>
          <a:p>
            <a:r>
              <a:rPr lang="it-IT" sz="1100" b="1" dirty="0" err="1"/>
              <a:t>November</a:t>
            </a:r>
            <a:endParaRPr lang="it-IT" sz="1100" b="1" dirty="0"/>
          </a:p>
        </p:txBody>
      </p:sp>
      <p:sp>
        <p:nvSpPr>
          <p:cNvPr id="16" name="CasellaDiTesto 15"/>
          <p:cNvSpPr txBox="1"/>
          <p:nvPr/>
        </p:nvSpPr>
        <p:spPr>
          <a:xfrm>
            <a:off x="4042011" y="4750382"/>
            <a:ext cx="729778" cy="261610"/>
          </a:xfrm>
          <a:prstGeom prst="rect">
            <a:avLst/>
          </a:prstGeom>
          <a:noFill/>
        </p:spPr>
        <p:txBody>
          <a:bodyPr wrap="square" rtlCol="0">
            <a:spAutoFit/>
          </a:bodyPr>
          <a:lstStyle/>
          <a:p>
            <a:r>
              <a:rPr lang="it-IT" sz="1100" b="1" dirty="0" err="1"/>
              <a:t>July</a:t>
            </a:r>
            <a:endParaRPr lang="it-IT" sz="1100" b="1" dirty="0"/>
          </a:p>
        </p:txBody>
      </p:sp>
      <p:sp>
        <p:nvSpPr>
          <p:cNvPr id="17" name="CasellaDiTesto 16"/>
          <p:cNvSpPr txBox="1"/>
          <p:nvPr/>
        </p:nvSpPr>
        <p:spPr>
          <a:xfrm>
            <a:off x="4619594" y="4750382"/>
            <a:ext cx="740867" cy="261610"/>
          </a:xfrm>
          <a:prstGeom prst="rect">
            <a:avLst/>
          </a:prstGeom>
          <a:noFill/>
        </p:spPr>
        <p:txBody>
          <a:bodyPr wrap="square" rtlCol="0">
            <a:spAutoFit/>
          </a:bodyPr>
          <a:lstStyle/>
          <a:p>
            <a:r>
              <a:rPr lang="it-IT" sz="1100" b="1" dirty="0"/>
              <a:t>August</a:t>
            </a:r>
          </a:p>
        </p:txBody>
      </p:sp>
      <p:sp>
        <p:nvSpPr>
          <p:cNvPr id="18" name="CasellaDiTesto 17"/>
          <p:cNvSpPr txBox="1"/>
          <p:nvPr/>
        </p:nvSpPr>
        <p:spPr>
          <a:xfrm>
            <a:off x="5306757" y="4750382"/>
            <a:ext cx="833184" cy="261610"/>
          </a:xfrm>
          <a:prstGeom prst="rect">
            <a:avLst/>
          </a:prstGeom>
          <a:noFill/>
        </p:spPr>
        <p:txBody>
          <a:bodyPr wrap="square" rtlCol="0">
            <a:spAutoFit/>
          </a:bodyPr>
          <a:lstStyle/>
          <a:p>
            <a:r>
              <a:rPr lang="it-IT" sz="1100" b="1" dirty="0" err="1"/>
              <a:t>Sept</a:t>
            </a:r>
            <a:endParaRPr lang="it-IT" sz="1100" b="1" dirty="0"/>
          </a:p>
        </p:txBody>
      </p:sp>
      <p:sp>
        <p:nvSpPr>
          <p:cNvPr id="19" name="CasellaDiTesto 18"/>
          <p:cNvSpPr txBox="1"/>
          <p:nvPr/>
        </p:nvSpPr>
        <p:spPr>
          <a:xfrm>
            <a:off x="2566406" y="4729785"/>
            <a:ext cx="886934" cy="261610"/>
          </a:xfrm>
          <a:prstGeom prst="rect">
            <a:avLst/>
          </a:prstGeom>
          <a:noFill/>
        </p:spPr>
        <p:txBody>
          <a:bodyPr wrap="square" rtlCol="0">
            <a:spAutoFit/>
          </a:bodyPr>
          <a:lstStyle/>
          <a:p>
            <a:r>
              <a:rPr lang="it-IT" sz="1100" b="1" dirty="0"/>
              <a:t> </a:t>
            </a:r>
            <a:r>
              <a:rPr lang="it-IT" sz="1100" b="1" dirty="0" err="1"/>
              <a:t>May</a:t>
            </a:r>
            <a:r>
              <a:rPr lang="it-IT" sz="1100" b="1" dirty="0"/>
              <a:t> </a:t>
            </a:r>
          </a:p>
        </p:txBody>
      </p:sp>
      <p:sp>
        <p:nvSpPr>
          <p:cNvPr id="20" name="CasellaDiTesto 19"/>
          <p:cNvSpPr txBox="1"/>
          <p:nvPr/>
        </p:nvSpPr>
        <p:spPr>
          <a:xfrm>
            <a:off x="3348054" y="4744188"/>
            <a:ext cx="808500" cy="261610"/>
          </a:xfrm>
          <a:prstGeom prst="rect">
            <a:avLst/>
          </a:prstGeom>
          <a:noFill/>
        </p:spPr>
        <p:txBody>
          <a:bodyPr wrap="square" rtlCol="0">
            <a:spAutoFit/>
          </a:bodyPr>
          <a:lstStyle/>
          <a:p>
            <a:r>
              <a:rPr lang="it-IT" sz="1100" b="1" dirty="0" err="1"/>
              <a:t>June</a:t>
            </a:r>
            <a:endParaRPr lang="it-IT" sz="1100" b="1" dirty="0"/>
          </a:p>
        </p:txBody>
      </p:sp>
      <p:sp>
        <p:nvSpPr>
          <p:cNvPr id="21" name="CasellaDiTesto 20"/>
          <p:cNvSpPr txBox="1"/>
          <p:nvPr/>
        </p:nvSpPr>
        <p:spPr>
          <a:xfrm>
            <a:off x="5938043" y="4744188"/>
            <a:ext cx="849971" cy="268988"/>
          </a:xfrm>
          <a:prstGeom prst="rect">
            <a:avLst/>
          </a:prstGeom>
          <a:noFill/>
        </p:spPr>
        <p:txBody>
          <a:bodyPr wrap="square" rtlCol="0">
            <a:spAutoFit/>
          </a:bodyPr>
          <a:lstStyle/>
          <a:p>
            <a:r>
              <a:rPr lang="it-IT" sz="1100" b="1" dirty="0" err="1"/>
              <a:t>October</a:t>
            </a:r>
            <a:endParaRPr lang="it-IT" sz="1100" b="1" dirty="0"/>
          </a:p>
        </p:txBody>
      </p:sp>
      <p:sp>
        <p:nvSpPr>
          <p:cNvPr id="22" name="CasellaDiTesto 21"/>
          <p:cNvSpPr txBox="1"/>
          <p:nvPr/>
        </p:nvSpPr>
        <p:spPr>
          <a:xfrm>
            <a:off x="6759550" y="4744188"/>
            <a:ext cx="1136650" cy="261610"/>
          </a:xfrm>
          <a:prstGeom prst="rect">
            <a:avLst/>
          </a:prstGeom>
          <a:noFill/>
        </p:spPr>
        <p:txBody>
          <a:bodyPr wrap="square" rtlCol="0">
            <a:spAutoFit/>
          </a:bodyPr>
          <a:lstStyle/>
          <a:p>
            <a:r>
              <a:rPr lang="it-IT" sz="1100" b="1" dirty="0" err="1"/>
              <a:t>November</a:t>
            </a:r>
            <a:endParaRPr lang="it-IT" sz="1100" b="1" dirty="0"/>
          </a:p>
        </p:txBody>
      </p:sp>
      <p:sp>
        <p:nvSpPr>
          <p:cNvPr id="3" name="Rettangolo 2"/>
          <p:cNvSpPr/>
          <p:nvPr/>
        </p:nvSpPr>
        <p:spPr>
          <a:xfrm>
            <a:off x="2286001" y="1844824"/>
            <a:ext cx="7269163" cy="521792"/>
          </a:xfrm>
          <a:prstGeom prst="rect">
            <a:avLst/>
          </a:prstGeom>
          <a:solidFill>
            <a:srgbClr val="FFC000"/>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it-IT"/>
          </a:p>
        </p:txBody>
      </p:sp>
      <p:sp>
        <p:nvSpPr>
          <p:cNvPr id="4" name="CasellaDiTesto 3"/>
          <p:cNvSpPr txBox="1"/>
          <p:nvPr/>
        </p:nvSpPr>
        <p:spPr>
          <a:xfrm>
            <a:off x="2323394" y="1941737"/>
            <a:ext cx="7194376" cy="369332"/>
          </a:xfrm>
          <a:prstGeom prst="rect">
            <a:avLst/>
          </a:prstGeom>
          <a:noFill/>
        </p:spPr>
        <p:txBody>
          <a:bodyPr wrap="square" rtlCol="0">
            <a:spAutoFit/>
          </a:bodyPr>
          <a:lstStyle/>
          <a:p>
            <a:r>
              <a:rPr lang="it-IT" dirty="0" err="1">
                <a:solidFill>
                  <a:srgbClr val="0F5494"/>
                </a:solidFill>
              </a:rPr>
              <a:t>Species</a:t>
            </a:r>
            <a:r>
              <a:rPr lang="it-IT" dirty="0">
                <a:solidFill>
                  <a:srgbClr val="0F5494"/>
                </a:solidFill>
              </a:rPr>
              <a:t>    LD</a:t>
            </a:r>
            <a:r>
              <a:rPr lang="it-IT" baseline="-25000" dirty="0">
                <a:solidFill>
                  <a:srgbClr val="0F5494"/>
                </a:solidFill>
              </a:rPr>
              <a:t>50     </a:t>
            </a:r>
            <a:r>
              <a:rPr lang="it-IT" dirty="0">
                <a:solidFill>
                  <a:srgbClr val="0F5494"/>
                </a:solidFill>
              </a:rPr>
              <a:t>Instar     </a:t>
            </a:r>
            <a:r>
              <a:rPr lang="it-IT" dirty="0" err="1">
                <a:solidFill>
                  <a:srgbClr val="0F5494"/>
                </a:solidFill>
              </a:rPr>
              <a:t>Event</a:t>
            </a:r>
            <a:r>
              <a:rPr lang="it-IT" dirty="0">
                <a:solidFill>
                  <a:srgbClr val="0F5494"/>
                </a:solidFill>
              </a:rPr>
              <a:t>   Cry1Ab(</a:t>
            </a:r>
            <a:r>
              <a:rPr lang="it-IT" dirty="0" err="1">
                <a:solidFill>
                  <a:srgbClr val="0F5494"/>
                </a:solidFill>
              </a:rPr>
              <a:t>pollen</a:t>
            </a:r>
            <a:r>
              <a:rPr lang="it-IT" dirty="0">
                <a:solidFill>
                  <a:srgbClr val="0F5494"/>
                </a:solidFill>
              </a:rPr>
              <a:t>)   Source</a:t>
            </a:r>
          </a:p>
        </p:txBody>
      </p:sp>
      <p:sp>
        <p:nvSpPr>
          <p:cNvPr id="26" name="TextBox 25">
            <a:extLst>
              <a:ext uri="{FF2B5EF4-FFF2-40B4-BE49-F238E27FC236}">
                <a16:creationId xmlns:a16="http://schemas.microsoft.com/office/drawing/2014/main" id="{ECA4A34F-D4F1-47E4-8EDA-011876F6E92B}"/>
              </a:ext>
            </a:extLst>
          </p:cNvPr>
          <p:cNvSpPr txBox="1"/>
          <p:nvPr/>
        </p:nvSpPr>
        <p:spPr>
          <a:xfrm>
            <a:off x="9696400" y="260649"/>
            <a:ext cx="524744" cy="461665"/>
          </a:xfrm>
          <a:prstGeom prst="rect">
            <a:avLst/>
          </a:prstGeom>
          <a:noFill/>
        </p:spPr>
        <p:txBody>
          <a:bodyPr wrap="square" rtlCol="0">
            <a:spAutoFit/>
          </a:bodyPr>
          <a:lstStyle/>
          <a:p>
            <a:r>
              <a:rPr lang="fr-BE" sz="2400" b="1" dirty="0">
                <a:solidFill>
                  <a:srgbClr val="0F5494"/>
                </a:solidFill>
              </a:rPr>
              <a:t>*</a:t>
            </a:r>
            <a:endParaRPr lang="en-GB" sz="2400" b="1" dirty="0" err="1">
              <a:solidFill>
                <a:srgbClr val="0F5494"/>
              </a:solidFill>
            </a:endParaRPr>
          </a:p>
        </p:txBody>
      </p:sp>
    </p:spTree>
    <p:extLst>
      <p:ext uri="{BB962C8B-B14F-4D97-AF65-F5344CB8AC3E}">
        <p14:creationId xmlns:p14="http://schemas.microsoft.com/office/powerpoint/2010/main" val="3840355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8421"/>
                                        </p:tgtEl>
                                        <p:attrNameLst>
                                          <p:attrName>style.visibility</p:attrName>
                                        </p:attrNameLst>
                                      </p:cBhvr>
                                      <p:to>
                                        <p:strVal val="visible"/>
                                      </p:to>
                                    </p:set>
                                    <p:animEffect transition="in" filter="fade">
                                      <p:cBhvr>
                                        <p:cTn id="7" dur="1000"/>
                                        <p:tgtEl>
                                          <p:spTgt spid="188421"/>
                                        </p:tgtEl>
                                      </p:cBhvr>
                                    </p:animEffect>
                                  </p:childTnLst>
                                </p:cTn>
                              </p:par>
                              <p:par>
                                <p:cTn id="8" presetID="10" presetClass="entr" presetSubtype="0" fill="hold" nodeType="withEffect">
                                  <p:stCondLst>
                                    <p:cond delay="0"/>
                                  </p:stCondLst>
                                  <p:childTnLst>
                                    <p:set>
                                      <p:cBhvr>
                                        <p:cTn id="9" dur="1" fill="hold">
                                          <p:stCondLst>
                                            <p:cond delay="0"/>
                                          </p:stCondLst>
                                        </p:cTn>
                                        <p:tgtEl>
                                          <p:spTgt spid="188441"/>
                                        </p:tgtEl>
                                        <p:attrNameLst>
                                          <p:attrName>style.visibility</p:attrName>
                                        </p:attrNameLst>
                                      </p:cBhvr>
                                      <p:to>
                                        <p:strVal val="visible"/>
                                      </p:to>
                                    </p:set>
                                    <p:animEffect transition="in" filter="fade">
                                      <p:cBhvr>
                                        <p:cTn id="10" dur="1000"/>
                                        <p:tgtEl>
                                          <p:spTgt spid="188441"/>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88422"/>
                                        </p:tgtEl>
                                        <p:attrNameLst>
                                          <p:attrName>style.visibility</p:attrName>
                                        </p:attrNameLst>
                                      </p:cBhvr>
                                      <p:to>
                                        <p:strVal val="visible"/>
                                      </p:to>
                                    </p:set>
                                    <p:animEffect transition="in" filter="fade">
                                      <p:cBhvr>
                                        <p:cTn id="15" dur="1000"/>
                                        <p:tgtEl>
                                          <p:spTgt spid="188422"/>
                                        </p:tgtEl>
                                      </p:cBhvr>
                                    </p:animEffect>
                                  </p:childTnLst>
                                </p:cTn>
                              </p:par>
                              <p:par>
                                <p:cTn id="16" presetID="10" presetClass="entr" presetSubtype="0" fill="hold" nodeType="withEffect">
                                  <p:stCondLst>
                                    <p:cond delay="0"/>
                                  </p:stCondLst>
                                  <p:childTnLst>
                                    <p:set>
                                      <p:cBhvr>
                                        <p:cTn id="17" dur="1" fill="hold">
                                          <p:stCondLst>
                                            <p:cond delay="0"/>
                                          </p:stCondLst>
                                        </p:cTn>
                                        <p:tgtEl>
                                          <p:spTgt spid="188436"/>
                                        </p:tgtEl>
                                        <p:attrNameLst>
                                          <p:attrName>style.visibility</p:attrName>
                                        </p:attrNameLst>
                                      </p:cBhvr>
                                      <p:to>
                                        <p:strVal val="visible"/>
                                      </p:to>
                                    </p:set>
                                    <p:animEffect transition="in" filter="fade">
                                      <p:cBhvr>
                                        <p:cTn id="18" dur="1000"/>
                                        <p:tgtEl>
                                          <p:spTgt spid="188436"/>
                                        </p:tgtEl>
                                      </p:cBhvr>
                                    </p:animEffect>
                                  </p:childTnLst>
                                </p:cTn>
                              </p:par>
                              <p:par>
                                <p:cTn id="19" presetID="10" presetClass="entr" presetSubtype="0" fill="hold" nodeType="withEffect">
                                  <p:stCondLst>
                                    <p:cond delay="0"/>
                                  </p:stCondLst>
                                  <p:childTnLst>
                                    <p:set>
                                      <p:cBhvr>
                                        <p:cTn id="20" dur="1" fill="hold">
                                          <p:stCondLst>
                                            <p:cond delay="0"/>
                                          </p:stCondLst>
                                        </p:cTn>
                                        <p:tgtEl>
                                          <p:spTgt spid="188439"/>
                                        </p:tgtEl>
                                        <p:attrNameLst>
                                          <p:attrName>style.visibility</p:attrName>
                                        </p:attrNameLst>
                                      </p:cBhvr>
                                      <p:to>
                                        <p:strVal val="visible"/>
                                      </p:to>
                                    </p:set>
                                    <p:animEffect transition="in" filter="fade">
                                      <p:cBhvr>
                                        <p:cTn id="21" dur="1000"/>
                                        <p:tgtEl>
                                          <p:spTgt spid="1884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421" grpId="0"/>
      <p:bldP spid="1884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a:solidFill>
                  <a:srgbClr val="0356B1"/>
                </a:solidFill>
              </a:rPr>
              <a:t>Protection</a:t>
            </a:r>
            <a:r>
              <a:rPr lang="it-IT" dirty="0">
                <a:solidFill>
                  <a:srgbClr val="0356B1"/>
                </a:solidFill>
              </a:rPr>
              <a:t> </a:t>
            </a:r>
            <a:r>
              <a:rPr lang="it-IT" dirty="0" err="1">
                <a:solidFill>
                  <a:srgbClr val="0356B1"/>
                </a:solidFill>
              </a:rPr>
              <a:t>goals</a:t>
            </a:r>
            <a:endParaRPr lang="it-IT" dirty="0">
              <a:solidFill>
                <a:srgbClr val="0356B1"/>
              </a:solidFill>
            </a:endParaRPr>
          </a:p>
        </p:txBody>
      </p:sp>
      <p:sp>
        <p:nvSpPr>
          <p:cNvPr id="5" name="Segnaposto testo 4"/>
          <p:cNvSpPr>
            <a:spLocks noGrp="1"/>
          </p:cNvSpPr>
          <p:nvPr>
            <p:ph type="body" sz="quarter" idx="4294967295"/>
          </p:nvPr>
        </p:nvSpPr>
        <p:spPr>
          <a:xfrm>
            <a:off x="732253" y="2904074"/>
            <a:ext cx="5292725" cy="3620276"/>
          </a:xfrm>
        </p:spPr>
        <p:txBody>
          <a:bodyPr/>
          <a:lstStyle/>
          <a:p>
            <a:pPr marL="0" indent="0" algn="just">
              <a:buNone/>
            </a:pPr>
            <a:r>
              <a:rPr lang="en-US" sz="2200" dirty="0"/>
              <a:t>1. Identiﬁcation of relevant ecosystem services;</a:t>
            </a:r>
          </a:p>
          <a:p>
            <a:pPr marL="0" indent="0" algn="just">
              <a:buNone/>
            </a:pPr>
            <a:r>
              <a:rPr lang="en-US" sz="2200" dirty="0"/>
              <a:t>2. Identiﬁcation of service providing units (SPUs) that support relevant ecosystem services </a:t>
            </a:r>
          </a:p>
          <a:p>
            <a:pPr marL="0" indent="0" algn="just">
              <a:buNone/>
            </a:pPr>
            <a:r>
              <a:rPr lang="en-US" sz="2200" dirty="0"/>
              <a:t>3. Speciﬁcation of the level/parameters of protection of the SPUs (ecological entity to protect and the magnitude, temporal scale and spatial scale of the biologically relevant effects)</a:t>
            </a:r>
            <a:endParaRPr lang="it-IT" sz="2200" dirty="0"/>
          </a:p>
        </p:txBody>
      </p:sp>
      <p:pic>
        <p:nvPicPr>
          <p:cNvPr id="9" name="Immagine 8"/>
          <p:cNvPicPr>
            <a:picLocks noChangeAspect="1"/>
          </p:cNvPicPr>
          <p:nvPr/>
        </p:nvPicPr>
        <p:blipFill>
          <a:blip r:embed="rId2"/>
          <a:stretch>
            <a:fillRect/>
          </a:stretch>
        </p:blipFill>
        <p:spPr>
          <a:xfrm>
            <a:off x="6341971" y="2660826"/>
            <a:ext cx="5647145" cy="2774248"/>
          </a:xfrm>
          <a:prstGeom prst="rect">
            <a:avLst/>
          </a:prstGeom>
        </p:spPr>
      </p:pic>
      <p:sp>
        <p:nvSpPr>
          <p:cNvPr id="7" name="TextBox 6">
            <a:extLst>
              <a:ext uri="{FF2B5EF4-FFF2-40B4-BE49-F238E27FC236}">
                <a16:creationId xmlns:a16="http://schemas.microsoft.com/office/drawing/2014/main" id="{5AE6E7D2-FA1B-40C7-A9C3-BF295CE39E68}"/>
              </a:ext>
            </a:extLst>
          </p:cNvPr>
          <p:cNvSpPr txBox="1"/>
          <p:nvPr/>
        </p:nvSpPr>
        <p:spPr>
          <a:xfrm>
            <a:off x="9696400" y="260649"/>
            <a:ext cx="524744" cy="461665"/>
          </a:xfrm>
          <a:prstGeom prst="rect">
            <a:avLst/>
          </a:prstGeom>
          <a:noFill/>
        </p:spPr>
        <p:txBody>
          <a:bodyPr wrap="square" rtlCol="0">
            <a:spAutoFit/>
          </a:bodyPr>
          <a:lstStyle/>
          <a:p>
            <a:r>
              <a:rPr lang="fr-BE" sz="2400" b="1" dirty="0">
                <a:solidFill>
                  <a:srgbClr val="0F5494"/>
                </a:solidFill>
              </a:rPr>
              <a:t>*</a:t>
            </a:r>
            <a:endParaRPr lang="en-GB" sz="2400" b="1" dirty="0" err="1">
              <a:solidFill>
                <a:srgbClr val="0F5494"/>
              </a:solidFill>
            </a:endParaRPr>
          </a:p>
        </p:txBody>
      </p:sp>
      <p:sp>
        <p:nvSpPr>
          <p:cNvPr id="2" name="CasellaDiTesto 1">
            <a:extLst>
              <a:ext uri="{FF2B5EF4-FFF2-40B4-BE49-F238E27FC236}">
                <a16:creationId xmlns:a16="http://schemas.microsoft.com/office/drawing/2014/main" id="{A2C10950-BB29-E47D-8EEB-0883D197347D}"/>
              </a:ext>
            </a:extLst>
          </p:cNvPr>
          <p:cNvSpPr txBox="1"/>
          <p:nvPr/>
        </p:nvSpPr>
        <p:spPr>
          <a:xfrm>
            <a:off x="645674" y="1422926"/>
            <a:ext cx="11179382" cy="1323439"/>
          </a:xfrm>
          <a:prstGeom prst="rect">
            <a:avLst/>
          </a:prstGeom>
          <a:noFill/>
        </p:spPr>
        <p:txBody>
          <a:bodyPr wrap="square" rtlCol="0">
            <a:spAutoFit/>
          </a:bodyPr>
          <a:lstStyle/>
          <a:p>
            <a:pPr algn="just"/>
            <a:r>
              <a:rPr lang="en-US" sz="2000" b="1" dirty="0"/>
              <a:t>The challenge</a:t>
            </a:r>
            <a:r>
              <a:rPr lang="en-US" sz="2000" dirty="0"/>
              <a:t>: protection goals outlined in legislation are often too general to be directly applicable for ERA. They need to be translated into practical concepts: the </a:t>
            </a:r>
            <a:r>
              <a:rPr lang="en-US" sz="2000" b="1" dirty="0"/>
              <a:t>environmental components to protect</a:t>
            </a:r>
            <a:r>
              <a:rPr lang="en-US" sz="2000" dirty="0"/>
              <a:t>, the maximum </a:t>
            </a:r>
            <a:r>
              <a:rPr lang="en-US" sz="2000" b="1" dirty="0"/>
              <a:t>impacts that can be predicted </a:t>
            </a:r>
            <a:r>
              <a:rPr lang="en-US" sz="2000" dirty="0"/>
              <a:t>and </a:t>
            </a:r>
            <a:r>
              <a:rPr lang="en-US" sz="2000" b="1" dirty="0"/>
              <a:t>over what time period and where</a:t>
            </a:r>
            <a:r>
              <a:rPr lang="en-US" dirty="0"/>
              <a:t>.</a:t>
            </a:r>
            <a:endParaRPr lang="it-IT" dirty="0" err="1">
              <a:solidFill>
                <a:srgbClr val="0F5494"/>
              </a:solidFill>
            </a:endParaRPr>
          </a:p>
        </p:txBody>
      </p:sp>
    </p:spTree>
    <p:extLst>
      <p:ext uri="{BB962C8B-B14F-4D97-AF65-F5344CB8AC3E}">
        <p14:creationId xmlns:p14="http://schemas.microsoft.com/office/powerpoint/2010/main" val="4728739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941077" y="6000118"/>
            <a:ext cx="8457372" cy="782357"/>
          </a:xfrm>
        </p:spPr>
        <p:txBody>
          <a:bodyPr/>
          <a:lstStyle/>
          <a:p>
            <a:r>
              <a:rPr lang="it-IT" sz="2000" dirty="0">
                <a:solidFill>
                  <a:schemeClr val="tx1"/>
                </a:solidFill>
                <a:latin typeface="+mn-lt"/>
              </a:rPr>
              <a:t>For </a:t>
            </a:r>
            <a:r>
              <a:rPr lang="it-IT" sz="2000" dirty="0" err="1">
                <a:solidFill>
                  <a:schemeClr val="tx1"/>
                </a:solidFill>
                <a:latin typeface="+mn-lt"/>
              </a:rPr>
              <a:t>further</a:t>
            </a:r>
            <a:r>
              <a:rPr lang="it-IT" sz="2000" dirty="0">
                <a:solidFill>
                  <a:schemeClr val="tx1"/>
                </a:solidFill>
                <a:latin typeface="+mn-lt"/>
              </a:rPr>
              <a:t> </a:t>
            </a:r>
            <a:r>
              <a:rPr lang="it-IT" sz="2000" dirty="0" err="1">
                <a:solidFill>
                  <a:schemeClr val="tx1"/>
                </a:solidFill>
                <a:latin typeface="+mn-lt"/>
              </a:rPr>
              <a:t>reading</a:t>
            </a:r>
            <a:r>
              <a:rPr lang="it-IT" sz="2000" dirty="0">
                <a:solidFill>
                  <a:schemeClr val="tx1"/>
                </a:solidFill>
                <a:latin typeface="+mn-lt"/>
              </a:rPr>
              <a:t>: Millennium </a:t>
            </a:r>
            <a:r>
              <a:rPr lang="it-IT" sz="2000" dirty="0" err="1">
                <a:solidFill>
                  <a:schemeClr val="tx1"/>
                </a:solidFill>
                <a:latin typeface="+mn-lt"/>
              </a:rPr>
              <a:t>Ecosystem</a:t>
            </a:r>
            <a:r>
              <a:rPr lang="it-IT" sz="2000" dirty="0">
                <a:solidFill>
                  <a:schemeClr val="tx1"/>
                </a:solidFill>
                <a:latin typeface="+mn-lt"/>
              </a:rPr>
              <a:t> </a:t>
            </a:r>
            <a:r>
              <a:rPr lang="it-IT" sz="2000" dirty="0" err="1">
                <a:solidFill>
                  <a:schemeClr val="tx1"/>
                </a:solidFill>
                <a:latin typeface="+mn-lt"/>
              </a:rPr>
              <a:t>Assessment</a:t>
            </a:r>
            <a:br>
              <a:rPr lang="it-IT" sz="2000" dirty="0">
                <a:solidFill>
                  <a:schemeClr val="tx1"/>
                </a:solidFill>
                <a:latin typeface="+mn-lt"/>
              </a:rPr>
            </a:br>
            <a:r>
              <a:rPr lang="it-IT" sz="2000" dirty="0">
                <a:solidFill>
                  <a:schemeClr val="tx1"/>
                </a:solidFill>
                <a:latin typeface="+mn-lt"/>
                <a:hlinkClick r:id="rId2"/>
              </a:rPr>
              <a:t>https://www.millenniumassessment.org/en/index.html</a:t>
            </a:r>
            <a:br>
              <a:rPr lang="it-IT" sz="2000" dirty="0">
                <a:solidFill>
                  <a:schemeClr val="tx1"/>
                </a:solidFill>
                <a:latin typeface="+mn-lt"/>
              </a:rPr>
            </a:br>
            <a:endParaRPr lang="it-IT" sz="2000" dirty="0">
              <a:solidFill>
                <a:schemeClr val="tx1"/>
              </a:solidFill>
              <a:latin typeface="+mn-lt"/>
            </a:endParaRPr>
          </a:p>
        </p:txBody>
      </p:sp>
      <p:pic>
        <p:nvPicPr>
          <p:cNvPr id="4" name="Immagine 3"/>
          <p:cNvPicPr>
            <a:picLocks noChangeAspect="1"/>
          </p:cNvPicPr>
          <p:nvPr/>
        </p:nvPicPr>
        <p:blipFill>
          <a:blip r:embed="rId3"/>
          <a:stretch>
            <a:fillRect/>
          </a:stretch>
        </p:blipFill>
        <p:spPr>
          <a:xfrm>
            <a:off x="542352" y="1710637"/>
            <a:ext cx="11303751" cy="4018108"/>
          </a:xfrm>
          <a:prstGeom prst="rect">
            <a:avLst/>
          </a:prstGeom>
        </p:spPr>
      </p:pic>
    </p:spTree>
    <p:extLst>
      <p:ext uri="{BB962C8B-B14F-4D97-AF65-F5344CB8AC3E}">
        <p14:creationId xmlns:p14="http://schemas.microsoft.com/office/powerpoint/2010/main" val="9542322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prstGeom prst="rect">
            <a:avLst/>
          </a:prstGeom>
          <a:ln/>
        </p:spPr>
        <p:txBody>
          <a:bodyPr/>
          <a:lstStyle/>
          <a:p>
            <a:pPr>
              <a:defRPr/>
            </a:pPr>
            <a:fld id="{4D5B8C3F-DA00-4CE2-A9EE-F8E8C9E69D23}" type="slidenum">
              <a:rPr lang="en-US">
                <a:solidFill>
                  <a:srgbClr val="FFFFFF"/>
                </a:solidFill>
              </a:rPr>
              <a:pPr>
                <a:defRPr/>
              </a:pPr>
              <a:t>27</a:t>
            </a:fld>
            <a:endParaRPr lang="en-US">
              <a:solidFill>
                <a:srgbClr val="FFFFFF"/>
              </a:solidFill>
            </a:endParaRPr>
          </a:p>
        </p:txBody>
      </p:sp>
      <p:sp>
        <p:nvSpPr>
          <p:cNvPr id="2" name="Titolo 1"/>
          <p:cNvSpPr>
            <a:spLocks noGrp="1"/>
          </p:cNvSpPr>
          <p:nvPr>
            <p:ph type="title"/>
          </p:nvPr>
        </p:nvSpPr>
        <p:spPr>
          <a:xfrm>
            <a:off x="3111143" y="443155"/>
            <a:ext cx="8457372" cy="782357"/>
          </a:xfrm>
        </p:spPr>
        <p:txBody>
          <a:bodyPr/>
          <a:lstStyle/>
          <a:p>
            <a:r>
              <a:rPr lang="it-IT" dirty="0">
                <a:solidFill>
                  <a:srgbClr val="0356B1"/>
                </a:solidFill>
              </a:rPr>
              <a:t>To </a:t>
            </a:r>
            <a:r>
              <a:rPr lang="it-IT" dirty="0" err="1">
                <a:solidFill>
                  <a:srgbClr val="0356B1"/>
                </a:solidFill>
              </a:rPr>
              <a:t>summarize</a:t>
            </a:r>
            <a:endParaRPr lang="it-IT" dirty="0">
              <a:solidFill>
                <a:srgbClr val="0356B1"/>
              </a:solidFill>
            </a:endParaRPr>
          </a:p>
        </p:txBody>
      </p:sp>
      <p:sp>
        <p:nvSpPr>
          <p:cNvPr id="222211" name="Rectangle 3"/>
          <p:cNvSpPr>
            <a:spLocks noChangeArrowheads="1"/>
          </p:cNvSpPr>
          <p:nvPr/>
        </p:nvSpPr>
        <p:spPr bwMode="auto">
          <a:xfrm>
            <a:off x="769116" y="1678122"/>
            <a:ext cx="10496647" cy="3711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361950" indent="-361950">
              <a:defRPr sz="2400" b="1">
                <a:solidFill>
                  <a:schemeClr val="tx1"/>
                </a:solidFill>
                <a:latin typeface="Verdana" pitchFamily="34" charset="0"/>
                <a:ea typeface="MS Pゴシック"/>
                <a:cs typeface="MS Pゴシック"/>
              </a:defRPr>
            </a:lvl1pPr>
            <a:lvl2pPr>
              <a:defRPr sz="2400" b="1">
                <a:solidFill>
                  <a:schemeClr val="tx1"/>
                </a:solidFill>
                <a:latin typeface="Verdana" pitchFamily="34" charset="0"/>
                <a:ea typeface="MS Pゴシック"/>
                <a:cs typeface="MS Pゴシック"/>
              </a:defRPr>
            </a:lvl2pPr>
            <a:lvl3pPr marL="1143000" indent="-228600">
              <a:defRPr sz="2400" b="1">
                <a:solidFill>
                  <a:schemeClr val="tx1"/>
                </a:solidFill>
                <a:latin typeface="Verdana" pitchFamily="34" charset="0"/>
                <a:ea typeface="MS Pゴシック"/>
                <a:cs typeface="MS Pゴシック"/>
              </a:defRPr>
            </a:lvl3pPr>
            <a:lvl4pPr marL="1600200" indent="-228600">
              <a:defRPr sz="2400" b="1">
                <a:solidFill>
                  <a:schemeClr val="tx1"/>
                </a:solidFill>
                <a:latin typeface="Verdana" pitchFamily="34" charset="0"/>
                <a:ea typeface="MS Pゴシック"/>
                <a:cs typeface="MS Pゴシック"/>
              </a:defRPr>
            </a:lvl4pPr>
            <a:lvl5pPr marL="2057400" indent="-228600">
              <a:defRPr sz="2400" b="1">
                <a:solidFill>
                  <a:schemeClr val="tx1"/>
                </a:solidFill>
                <a:latin typeface="Verdana" pitchFamily="34" charset="0"/>
                <a:ea typeface="MS Pゴシック"/>
                <a:cs typeface="MS Pゴシック"/>
              </a:defRPr>
            </a:lvl5pPr>
            <a:lvl6pPr marL="2514600" indent="-228600" eaLnBrk="0" fontAlgn="base" hangingPunct="0">
              <a:spcBef>
                <a:spcPct val="0"/>
              </a:spcBef>
              <a:spcAft>
                <a:spcPct val="0"/>
              </a:spcAft>
              <a:defRPr sz="2400" b="1">
                <a:solidFill>
                  <a:schemeClr val="tx1"/>
                </a:solidFill>
                <a:latin typeface="Verdana" pitchFamily="34" charset="0"/>
                <a:ea typeface="MS Pゴシック"/>
                <a:cs typeface="MS Pゴシック"/>
              </a:defRPr>
            </a:lvl6pPr>
            <a:lvl7pPr marL="2971800" indent="-228600" eaLnBrk="0" fontAlgn="base" hangingPunct="0">
              <a:spcBef>
                <a:spcPct val="0"/>
              </a:spcBef>
              <a:spcAft>
                <a:spcPct val="0"/>
              </a:spcAft>
              <a:defRPr sz="2400" b="1">
                <a:solidFill>
                  <a:schemeClr val="tx1"/>
                </a:solidFill>
                <a:latin typeface="Verdana" pitchFamily="34" charset="0"/>
                <a:ea typeface="MS Pゴシック"/>
                <a:cs typeface="MS Pゴシック"/>
              </a:defRPr>
            </a:lvl7pPr>
            <a:lvl8pPr marL="3429000" indent="-228600" eaLnBrk="0" fontAlgn="base" hangingPunct="0">
              <a:spcBef>
                <a:spcPct val="0"/>
              </a:spcBef>
              <a:spcAft>
                <a:spcPct val="0"/>
              </a:spcAft>
              <a:defRPr sz="2400" b="1">
                <a:solidFill>
                  <a:schemeClr val="tx1"/>
                </a:solidFill>
                <a:latin typeface="Verdana" pitchFamily="34" charset="0"/>
                <a:ea typeface="MS Pゴシック"/>
                <a:cs typeface="MS Pゴシック"/>
              </a:defRPr>
            </a:lvl8pPr>
            <a:lvl9pPr marL="3886200" indent="-228600" eaLnBrk="0" fontAlgn="base" hangingPunct="0">
              <a:spcBef>
                <a:spcPct val="0"/>
              </a:spcBef>
              <a:spcAft>
                <a:spcPct val="0"/>
              </a:spcAft>
              <a:defRPr sz="2400" b="1">
                <a:solidFill>
                  <a:schemeClr val="tx1"/>
                </a:solidFill>
                <a:latin typeface="Verdana" pitchFamily="34" charset="0"/>
                <a:ea typeface="MS Pゴシック"/>
                <a:cs typeface="MS Pゴシック"/>
              </a:defRPr>
            </a:lvl9pPr>
          </a:lstStyle>
          <a:p>
            <a:pPr>
              <a:lnSpc>
                <a:spcPct val="80000"/>
              </a:lnSpc>
              <a:spcBef>
                <a:spcPct val="20000"/>
              </a:spcBef>
              <a:buFont typeface="Wingdings" pitchFamily="2" charset="2"/>
              <a:buNone/>
            </a:pPr>
            <a:endParaRPr lang="en-GB" altLang="it-IT" dirty="0">
              <a:solidFill>
                <a:srgbClr val="333399"/>
              </a:solidFill>
              <a:latin typeface="Tahoma" pitchFamily="34" charset="0"/>
            </a:endParaRPr>
          </a:p>
          <a:p>
            <a:pPr algn="just">
              <a:lnSpc>
                <a:spcPct val="80000"/>
              </a:lnSpc>
              <a:spcBef>
                <a:spcPct val="40000"/>
              </a:spcBef>
              <a:buClr>
                <a:srgbClr val="FF6600"/>
              </a:buClr>
              <a:buFont typeface="Wingdings" pitchFamily="2" charset="2"/>
              <a:buChar char="ü"/>
            </a:pPr>
            <a:r>
              <a:rPr lang="en-GB" altLang="it-IT" b="0" dirty="0">
                <a:solidFill>
                  <a:srgbClr val="000000"/>
                </a:solidFill>
                <a:latin typeface="+mn-lt"/>
              </a:rPr>
              <a:t>GM plants </a:t>
            </a:r>
            <a:r>
              <a:rPr lang="en-GB" altLang="it-IT" dirty="0">
                <a:solidFill>
                  <a:srgbClr val="000000"/>
                </a:solidFill>
                <a:latin typeface="+mn-lt"/>
              </a:rPr>
              <a:t>cannot be tested in all possible regions </a:t>
            </a:r>
            <a:r>
              <a:rPr lang="en-GB" altLang="it-IT" b="0" dirty="0">
                <a:solidFill>
                  <a:srgbClr val="000000"/>
                </a:solidFill>
                <a:latin typeface="+mn-lt"/>
              </a:rPr>
              <a:t>where it is likely to be cultivated in advance within ERA</a:t>
            </a:r>
          </a:p>
          <a:p>
            <a:pPr algn="just">
              <a:lnSpc>
                <a:spcPct val="80000"/>
              </a:lnSpc>
              <a:spcBef>
                <a:spcPct val="40000"/>
              </a:spcBef>
              <a:buClr>
                <a:srgbClr val="FF6600"/>
              </a:buClr>
              <a:buFont typeface="Wingdings" pitchFamily="2" charset="2"/>
              <a:buChar char="ü"/>
            </a:pPr>
            <a:r>
              <a:rPr lang="en-GB" altLang="it-IT" dirty="0">
                <a:solidFill>
                  <a:srgbClr val="000000"/>
                </a:solidFill>
                <a:latin typeface="+mn-lt"/>
              </a:rPr>
              <a:t>Plant</a:t>
            </a:r>
            <a:r>
              <a:rPr lang="hu-HU" altLang="it-IT" dirty="0">
                <a:solidFill>
                  <a:srgbClr val="000000"/>
                </a:solidFill>
                <a:latin typeface="+mn-lt"/>
              </a:rPr>
              <a:t> x </a:t>
            </a:r>
            <a:r>
              <a:rPr lang="en-GB" altLang="it-IT" dirty="0">
                <a:solidFill>
                  <a:srgbClr val="000000"/>
                </a:solidFill>
                <a:latin typeface="+mn-lt"/>
              </a:rPr>
              <a:t>trait </a:t>
            </a:r>
            <a:r>
              <a:rPr lang="en-GB" altLang="it-IT" b="0" dirty="0">
                <a:solidFill>
                  <a:srgbClr val="000000"/>
                </a:solidFill>
                <a:latin typeface="+mn-lt"/>
              </a:rPr>
              <a:t>combination determines where the plant will be grown </a:t>
            </a:r>
          </a:p>
          <a:p>
            <a:pPr algn="just">
              <a:lnSpc>
                <a:spcPct val="80000"/>
              </a:lnSpc>
              <a:spcBef>
                <a:spcPct val="40000"/>
              </a:spcBef>
              <a:buClr>
                <a:srgbClr val="FF6600"/>
              </a:buClr>
              <a:buFont typeface="Wingdings" pitchFamily="2" charset="2"/>
              <a:buChar char="ü"/>
            </a:pPr>
            <a:r>
              <a:rPr lang="en-GB" altLang="it-IT" b="0" dirty="0">
                <a:solidFill>
                  <a:srgbClr val="000000"/>
                </a:solidFill>
                <a:latin typeface="+mn-lt"/>
              </a:rPr>
              <a:t>Step wise approach:</a:t>
            </a:r>
          </a:p>
          <a:p>
            <a:pPr lvl="1" algn="just">
              <a:lnSpc>
                <a:spcPct val="80000"/>
              </a:lnSpc>
              <a:spcBef>
                <a:spcPct val="20000"/>
              </a:spcBef>
              <a:spcAft>
                <a:spcPct val="20000"/>
              </a:spcAft>
              <a:buClr>
                <a:srgbClr val="FF6600"/>
              </a:buClr>
              <a:buFont typeface="Wingdings" pitchFamily="2" charset="2"/>
              <a:buChar char="ü"/>
            </a:pPr>
            <a:r>
              <a:rPr lang="en-GB" altLang="it-IT" b="0" dirty="0">
                <a:solidFill>
                  <a:srgbClr val="000000"/>
                </a:solidFill>
                <a:latin typeface="+mn-lt"/>
              </a:rPr>
              <a:t> 	possible receiving environment identified by the applicant should reflect the </a:t>
            </a:r>
            <a:r>
              <a:rPr lang="en-GB" altLang="it-IT" dirty="0">
                <a:solidFill>
                  <a:srgbClr val="000000"/>
                </a:solidFill>
                <a:latin typeface="+mn-lt"/>
              </a:rPr>
              <a:t>plant</a:t>
            </a:r>
            <a:r>
              <a:rPr lang="hu-HU" altLang="it-IT" dirty="0">
                <a:solidFill>
                  <a:srgbClr val="000000"/>
                </a:solidFill>
                <a:latin typeface="+mn-lt"/>
              </a:rPr>
              <a:t> x </a:t>
            </a:r>
            <a:r>
              <a:rPr lang="en-GB" altLang="it-IT" dirty="0">
                <a:solidFill>
                  <a:srgbClr val="000000"/>
                </a:solidFill>
                <a:latin typeface="+mn-lt"/>
              </a:rPr>
              <a:t>trait</a:t>
            </a:r>
            <a:r>
              <a:rPr lang="hu-HU" altLang="it-IT" dirty="0">
                <a:solidFill>
                  <a:srgbClr val="000000"/>
                </a:solidFill>
                <a:latin typeface="+mn-lt"/>
              </a:rPr>
              <a:t> x</a:t>
            </a:r>
            <a:r>
              <a:rPr lang="en-GB" altLang="it-IT" dirty="0">
                <a:solidFill>
                  <a:srgbClr val="000000"/>
                </a:solidFill>
                <a:latin typeface="+mn-lt"/>
              </a:rPr>
              <a:t> region </a:t>
            </a:r>
            <a:r>
              <a:rPr lang="en-GB" altLang="it-IT" b="0" dirty="0">
                <a:solidFill>
                  <a:srgbClr val="000000"/>
                </a:solidFill>
                <a:latin typeface="+mn-lt"/>
              </a:rPr>
              <a:t>interactions</a:t>
            </a:r>
          </a:p>
          <a:p>
            <a:pPr lvl="1" algn="just">
              <a:lnSpc>
                <a:spcPct val="80000"/>
              </a:lnSpc>
              <a:spcBef>
                <a:spcPct val="20000"/>
              </a:spcBef>
              <a:spcAft>
                <a:spcPct val="20000"/>
              </a:spcAft>
              <a:buClr>
                <a:srgbClr val="FF6600"/>
              </a:buClr>
              <a:buFont typeface="Wingdings" pitchFamily="2" charset="2"/>
              <a:buChar char="ü"/>
            </a:pPr>
            <a:r>
              <a:rPr lang="en-GB" altLang="it-IT" b="0" dirty="0">
                <a:solidFill>
                  <a:srgbClr val="000000"/>
                </a:solidFill>
                <a:latin typeface="+mn-lt"/>
              </a:rPr>
              <a:t> 	applicant </a:t>
            </a:r>
            <a:r>
              <a:rPr lang="hu-HU" altLang="it-IT" b="0" dirty="0">
                <a:solidFill>
                  <a:srgbClr val="000000"/>
                </a:solidFill>
                <a:latin typeface="+mn-lt"/>
              </a:rPr>
              <a:t>should</a:t>
            </a:r>
            <a:r>
              <a:rPr lang="en-GB" altLang="it-IT" b="0" dirty="0">
                <a:solidFill>
                  <a:srgbClr val="000000"/>
                </a:solidFill>
                <a:latin typeface="+mn-lt"/>
              </a:rPr>
              <a:t> propose if data generated in one geographical region are representative for other regions (and risk managers should consider this!!)</a:t>
            </a:r>
            <a:endParaRPr lang="en-GB" altLang="it-IT" sz="1800" b="0" dirty="0">
              <a:solidFill>
                <a:srgbClr val="000000"/>
              </a:solidFill>
              <a:latin typeface="+mn-lt"/>
            </a:endParaRPr>
          </a:p>
        </p:txBody>
      </p:sp>
    </p:spTree>
    <p:extLst>
      <p:ext uri="{BB962C8B-B14F-4D97-AF65-F5344CB8AC3E}">
        <p14:creationId xmlns:p14="http://schemas.microsoft.com/office/powerpoint/2010/main" val="1514204794"/>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pPr>
              <a:defRPr/>
            </a:pPr>
            <a:fld id="{86133261-F426-4E3C-B2AF-F6E5B7E61F25}" type="slidenum">
              <a:rPr lang="en-GB" smtClean="0"/>
              <a:pPr>
                <a:defRPr/>
              </a:pPr>
              <a:t>28</a:t>
            </a:fld>
            <a:endParaRPr lang="en-GB"/>
          </a:p>
        </p:txBody>
      </p:sp>
      <p:sp>
        <p:nvSpPr>
          <p:cNvPr id="4" name="TextBox 4">
            <a:extLst>
              <a:ext uri="{FF2B5EF4-FFF2-40B4-BE49-F238E27FC236}">
                <a16:creationId xmlns:a16="http://schemas.microsoft.com/office/drawing/2014/main" id="{1DE18CC4-DE36-AF4F-ADFD-C9C801BA7375}"/>
              </a:ext>
            </a:extLst>
          </p:cNvPr>
          <p:cNvSpPr txBox="1"/>
          <p:nvPr/>
        </p:nvSpPr>
        <p:spPr>
          <a:xfrm>
            <a:off x="1583266" y="2080286"/>
            <a:ext cx="8695267" cy="830997"/>
          </a:xfrm>
          <a:prstGeom prst="rect">
            <a:avLst/>
          </a:prstGeom>
          <a:noFill/>
        </p:spPr>
        <p:txBody>
          <a:bodyPr wrap="square" rtlCol="0">
            <a:spAutoFit/>
          </a:bodyPr>
          <a:lstStyle/>
          <a:p>
            <a:pPr algn="ctr"/>
            <a:r>
              <a:rPr lang="en-IE" sz="4800" dirty="0">
                <a:solidFill>
                  <a:srgbClr val="034EA2"/>
                </a:solidFill>
                <a:latin typeface="+mj-lt"/>
                <a:ea typeface="+mj-ea"/>
                <a:cs typeface="+mj-cs"/>
              </a:rPr>
              <a:t>Thank you for your attention </a:t>
            </a:r>
            <a:r>
              <a:rPr lang="en-IE" sz="4800" dirty="0">
                <a:solidFill>
                  <a:srgbClr val="034EA2"/>
                </a:solidFill>
                <a:latin typeface="+mj-lt"/>
                <a:ea typeface="+mj-ea"/>
                <a:cs typeface="+mj-cs"/>
                <a:sym typeface="Wingdings" panose="05000000000000000000" pitchFamily="2" charset="2"/>
              </a:rPr>
              <a:t> </a:t>
            </a:r>
            <a:endParaRPr lang="en-IE" sz="4800" dirty="0">
              <a:solidFill>
                <a:srgbClr val="034EA2"/>
              </a:solidFill>
              <a:latin typeface="+mj-lt"/>
              <a:ea typeface="+mj-ea"/>
              <a:cs typeface="+mj-cs"/>
            </a:endParaRPr>
          </a:p>
        </p:txBody>
      </p:sp>
      <p:sp>
        <p:nvSpPr>
          <p:cNvPr id="5" name="Rectangle 5">
            <a:extLst>
              <a:ext uri="{FF2B5EF4-FFF2-40B4-BE49-F238E27FC236}">
                <a16:creationId xmlns:a16="http://schemas.microsoft.com/office/drawing/2014/main" id="{4AABDC21-2000-D74B-9192-19B1DDCFAEBE}"/>
              </a:ext>
            </a:extLst>
          </p:cNvPr>
          <p:cNvSpPr/>
          <p:nvPr/>
        </p:nvSpPr>
        <p:spPr>
          <a:xfrm>
            <a:off x="3122587" y="3946718"/>
            <a:ext cx="5616624" cy="830997"/>
          </a:xfrm>
          <a:prstGeom prst="rect">
            <a:avLst/>
          </a:prstGeom>
        </p:spPr>
        <p:txBody>
          <a:bodyPr wrap="square">
            <a:spAutoFit/>
          </a:bodyPr>
          <a:lstStyle/>
          <a:p>
            <a:pPr algn="ctr"/>
            <a:r>
              <a:rPr lang="en-IE" sz="4800" i="1" dirty="0">
                <a:solidFill>
                  <a:srgbClr val="FF0000"/>
                </a:solidFill>
                <a:latin typeface="+mj-lt"/>
                <a:ea typeface="+mj-ea"/>
                <a:cs typeface="+mj-cs"/>
              </a:rPr>
              <a:t>Any questions?</a:t>
            </a:r>
          </a:p>
        </p:txBody>
      </p:sp>
    </p:spTree>
    <p:extLst>
      <p:ext uri="{BB962C8B-B14F-4D97-AF65-F5344CB8AC3E}">
        <p14:creationId xmlns:p14="http://schemas.microsoft.com/office/powerpoint/2010/main" val="20096125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F30C8E1C-24FF-9044-BB09-DC601078C0E0}"/>
              </a:ext>
            </a:extLst>
          </p:cNvPr>
          <p:cNvSpPr/>
          <p:nvPr/>
        </p:nvSpPr>
        <p:spPr>
          <a:xfrm>
            <a:off x="7837250" y="713188"/>
            <a:ext cx="1787657" cy="178765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Subtitle 2"/>
          <p:cNvSpPr>
            <a:spLocks noGrp="1"/>
          </p:cNvSpPr>
          <p:nvPr>
            <p:ph type="subTitle" idx="1"/>
          </p:nvPr>
        </p:nvSpPr>
        <p:spPr>
          <a:xfrm>
            <a:off x="759575" y="5256108"/>
            <a:ext cx="8941016" cy="1243846"/>
          </a:xfrm>
        </p:spPr>
        <p:txBody>
          <a:bodyPr wrap="square" anchor="b" anchorCtr="0"/>
          <a:lstStyle/>
          <a:p>
            <a:r>
              <a:rPr lang="en-GB" sz="1050" b="1" dirty="0"/>
              <a:t>© European Union 2020</a:t>
            </a:r>
          </a:p>
          <a:p>
            <a:r>
              <a:rPr lang="en-GB" sz="1050" dirty="0"/>
              <a:t>Unless otherwise noted the reuse of this presentation is not authorised. For any use or reproduction of elements that are owned by the EU, permission may need to be sought directly from the respective right holders. All statements and references in this presentation come from the Training coordinator and tutors and do not represent the official position of the European Commission.</a:t>
            </a:r>
          </a:p>
        </p:txBody>
      </p:sp>
      <p:sp>
        <p:nvSpPr>
          <p:cNvPr id="6" name="Text Placeholder 7"/>
          <p:cNvSpPr txBox="1">
            <a:spLocks/>
          </p:cNvSpPr>
          <p:nvPr/>
        </p:nvSpPr>
        <p:spPr>
          <a:xfrm>
            <a:off x="830524" y="3535087"/>
            <a:ext cx="4669944" cy="1111348"/>
          </a:xfrm>
          <a:prstGeom prst="rect">
            <a:avLst/>
          </a:prstGeom>
        </p:spPr>
        <p:txBody>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spcAft>
                <a:spcPts val="0"/>
              </a:spcAft>
              <a:buNone/>
            </a:pPr>
            <a:r>
              <a:rPr lang="fr-FR" sz="1600" b="0" i="0" u="none" strike="noStrike" baseline="0" dirty="0" err="1">
                <a:solidFill>
                  <a:srgbClr val="4D4D4D"/>
                </a:solidFill>
                <a:latin typeface="Arial" panose="020B0604020202020204" pitchFamily="34" charset="0"/>
              </a:rPr>
              <a:t>European</a:t>
            </a:r>
            <a:r>
              <a:rPr lang="fr-FR" sz="1600" b="0" i="0" u="none" strike="noStrike" baseline="0" dirty="0">
                <a:solidFill>
                  <a:srgbClr val="4D4D4D"/>
                </a:solidFill>
                <a:latin typeface="Arial" panose="020B0604020202020204" pitchFamily="34" charset="0"/>
              </a:rPr>
              <a:t> Commission</a:t>
            </a:r>
          </a:p>
          <a:p>
            <a:pPr marL="0" indent="0" algn="l">
              <a:spcAft>
                <a:spcPts val="0"/>
              </a:spcAft>
              <a:buNone/>
            </a:pPr>
            <a:r>
              <a:rPr lang="en-US" sz="1600" b="0" i="0" u="none" strike="noStrike" baseline="0" dirty="0">
                <a:solidFill>
                  <a:srgbClr val="4D4D4D"/>
                </a:solidFill>
                <a:latin typeface="Arial" panose="020B0604020202020204" pitchFamily="34" charset="0"/>
              </a:rPr>
              <a:t>European Health and Digital Executive Agency</a:t>
            </a:r>
          </a:p>
          <a:p>
            <a:pPr marL="0" indent="0" algn="l">
              <a:spcAft>
                <a:spcPts val="0"/>
              </a:spcAft>
              <a:buNone/>
            </a:pPr>
            <a:r>
              <a:rPr lang="fr-FR" sz="1600" b="0" i="0" u="none" strike="noStrike" baseline="0" dirty="0" err="1">
                <a:solidFill>
                  <a:srgbClr val="4D4D4D"/>
                </a:solidFill>
                <a:latin typeface="Arial" panose="020B0604020202020204" pitchFamily="34" charset="0"/>
              </a:rPr>
              <a:t>Covent</a:t>
            </a:r>
            <a:r>
              <a:rPr lang="fr-FR" sz="1600" b="0" i="0" u="none" strike="noStrike" baseline="0" dirty="0">
                <a:solidFill>
                  <a:srgbClr val="4D4D4D"/>
                </a:solidFill>
                <a:latin typeface="Arial" panose="020B0604020202020204" pitchFamily="34" charset="0"/>
              </a:rPr>
              <a:t> Garden Building</a:t>
            </a:r>
          </a:p>
          <a:p>
            <a:pPr marL="0" indent="0" algn="l">
              <a:spcAft>
                <a:spcPts val="0"/>
              </a:spcAft>
              <a:buNone/>
            </a:pPr>
            <a:r>
              <a:rPr lang="fr-FR" sz="1600" b="0" i="0" u="none" strike="noStrike" baseline="0" dirty="0">
                <a:solidFill>
                  <a:srgbClr val="4D4D4D"/>
                </a:solidFill>
                <a:latin typeface="Arial" panose="020B0604020202020204" pitchFamily="34" charset="0"/>
              </a:rPr>
              <a:t>Place Charles Rogier, 16</a:t>
            </a:r>
          </a:p>
          <a:p>
            <a:pPr marL="0" indent="0" algn="l">
              <a:spcAft>
                <a:spcPts val="0"/>
              </a:spcAft>
              <a:buNone/>
            </a:pPr>
            <a:r>
              <a:rPr lang="fr-FR" sz="1600" b="0" i="0" u="none" strike="noStrike" baseline="0" dirty="0">
                <a:solidFill>
                  <a:srgbClr val="4D4D4D"/>
                </a:solidFill>
                <a:latin typeface="Arial" panose="020B0604020202020204" pitchFamily="34" charset="0"/>
              </a:rPr>
              <a:t>B-1210 Brussels - </a:t>
            </a:r>
            <a:r>
              <a:rPr lang="fr-FR" sz="1600" b="0" i="0" u="none" strike="noStrike" baseline="0" dirty="0" err="1">
                <a:solidFill>
                  <a:srgbClr val="4D4D4D"/>
                </a:solidFill>
                <a:latin typeface="Arial" panose="020B0604020202020204" pitchFamily="34" charset="0"/>
              </a:rPr>
              <a:t>Belgium</a:t>
            </a:r>
            <a:endParaRPr lang="en-GB" sz="1400" dirty="0"/>
          </a:p>
        </p:txBody>
      </p:sp>
      <p:sp>
        <p:nvSpPr>
          <p:cNvPr id="7" name="Text Placeholder 7"/>
          <p:cNvSpPr txBox="1">
            <a:spLocks/>
          </p:cNvSpPr>
          <p:nvPr/>
        </p:nvSpPr>
        <p:spPr>
          <a:xfrm flipH="1">
            <a:off x="6485205" y="3546499"/>
            <a:ext cx="5176910" cy="983298"/>
          </a:xfrm>
          <a:prstGeom prst="rect">
            <a:avLst/>
          </a:prstGeom>
        </p:spPr>
        <p:txBody>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endParaRPr lang="en-GB" sz="1600" dirty="0"/>
          </a:p>
        </p:txBody>
      </p:sp>
      <p:sp>
        <p:nvSpPr>
          <p:cNvPr id="8" name="Text Placeholder 7"/>
          <p:cNvSpPr txBox="1">
            <a:spLocks/>
          </p:cNvSpPr>
          <p:nvPr/>
        </p:nvSpPr>
        <p:spPr>
          <a:xfrm flipH="1">
            <a:off x="6485205" y="3535087"/>
            <a:ext cx="5581104" cy="2198169"/>
          </a:xfrm>
          <a:prstGeom prst="rect">
            <a:avLst/>
          </a:prstGeom>
        </p:spPr>
        <p:txBody>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200"/>
              </a:spcAft>
              <a:buNone/>
            </a:pPr>
            <a:r>
              <a:rPr lang="en-US" sz="1400" dirty="0"/>
              <a:t>Contractor contact details: </a:t>
            </a:r>
          </a:p>
          <a:p>
            <a:pPr marL="0" indent="0">
              <a:spcAft>
                <a:spcPts val="1200"/>
              </a:spcAft>
              <a:buNone/>
            </a:pPr>
            <a:r>
              <a:rPr lang="en-US" sz="1400" dirty="0"/>
              <a:t>Name:</a:t>
            </a:r>
            <a:r>
              <a:rPr lang="en-US" sz="1400" b="1" dirty="0"/>
              <a:t> OPERA (in consortium with NSF </a:t>
            </a:r>
            <a:r>
              <a:rPr lang="en-US" sz="1400" b="1" dirty="0" err="1"/>
              <a:t>Euroconsultants</a:t>
            </a:r>
            <a:r>
              <a:rPr lang="en-US" sz="1400" b="1" dirty="0"/>
              <a:t>)</a:t>
            </a:r>
          </a:p>
          <a:p>
            <a:pPr marL="0" indent="0">
              <a:spcAft>
                <a:spcPts val="1200"/>
              </a:spcAft>
              <a:buNone/>
            </a:pPr>
            <a:r>
              <a:rPr lang="en-US" sz="1400" dirty="0"/>
              <a:t>Address : </a:t>
            </a:r>
            <a:r>
              <a:rPr lang="it-IT" sz="1400" b="1" dirty="0"/>
              <a:t>Viale Parioli 96 - 00197 Roma - </a:t>
            </a:r>
            <a:r>
              <a:rPr lang="it-IT" sz="1400" b="1" dirty="0" err="1"/>
              <a:t>Italy</a:t>
            </a:r>
            <a:endParaRPr lang="it-IT" sz="1400" b="1" dirty="0"/>
          </a:p>
          <a:p>
            <a:pPr marL="0" indent="0">
              <a:spcAft>
                <a:spcPts val="1200"/>
              </a:spcAft>
              <a:buNone/>
            </a:pPr>
            <a:r>
              <a:rPr lang="en-US" sz="1400" dirty="0"/>
              <a:t>Phone: </a:t>
            </a:r>
            <a:r>
              <a:rPr lang="it-IT" sz="1400" b="1" dirty="0"/>
              <a:t>Tel/Fax +39.06.8080111 </a:t>
            </a:r>
          </a:p>
          <a:p>
            <a:pPr marL="0" indent="0">
              <a:spcAft>
                <a:spcPts val="1200"/>
              </a:spcAft>
              <a:buNone/>
            </a:pPr>
            <a:r>
              <a:rPr lang="en-US" sz="1400" dirty="0"/>
              <a:t>Email: </a:t>
            </a:r>
            <a:r>
              <a:rPr lang="it-IT" sz="1400" b="1" dirty="0">
                <a:hlinkClick r:id="rId3"/>
              </a:rPr>
              <a:t>20189605riskassessment@btsftraining.com</a:t>
            </a:r>
            <a:r>
              <a:rPr lang="it-IT" sz="1400" b="1" dirty="0"/>
              <a:t>   </a:t>
            </a:r>
          </a:p>
          <a:p>
            <a:pPr marL="0" indent="0">
              <a:spcAft>
                <a:spcPts val="1200"/>
              </a:spcAft>
              <a:buNone/>
            </a:pPr>
            <a:r>
              <a:rPr lang="en-US" sz="1400" dirty="0"/>
              <a:t>Website: </a:t>
            </a:r>
            <a:r>
              <a:rPr lang="it-IT" sz="1400" b="1" dirty="0">
                <a:hlinkClick r:id="rId4"/>
              </a:rPr>
              <a:t>www.opera-italy.eu</a:t>
            </a:r>
            <a:endParaRPr lang="it-IT" sz="1400" b="1" dirty="0"/>
          </a:p>
          <a:p>
            <a:pPr marL="0" indent="0">
              <a:spcAft>
                <a:spcPts val="0"/>
              </a:spcAft>
              <a:buNone/>
              <a:defRPr/>
            </a:pPr>
            <a:endParaRPr lang="it-IT" sz="1400" dirty="0">
              <a:sym typeface="Helvetica" charset="0"/>
            </a:endParaRPr>
          </a:p>
        </p:txBody>
      </p:sp>
      <p:pic>
        <p:nvPicPr>
          <p:cNvPr id="3074" name="Picture 2">
            <a:extLst>
              <a:ext uri="{FF2B5EF4-FFF2-40B4-BE49-F238E27FC236}">
                <a16:creationId xmlns:a16="http://schemas.microsoft.com/office/drawing/2014/main" id="{F8A33FF2-4334-F1FD-8FA6-A5F450BCE25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11234" y="1301265"/>
            <a:ext cx="1537887" cy="615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34437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A77D251-8314-1D6E-FBDF-28650AC7B39A}"/>
              </a:ext>
            </a:extLst>
          </p:cNvPr>
          <p:cNvSpPr>
            <a:spLocks noGrp="1"/>
          </p:cNvSpPr>
          <p:nvPr>
            <p:ph type="title"/>
          </p:nvPr>
        </p:nvSpPr>
        <p:spPr/>
        <p:txBody>
          <a:bodyPr/>
          <a:lstStyle/>
          <a:p>
            <a:r>
              <a:rPr lang="it-IT" dirty="0">
                <a:solidFill>
                  <a:srgbClr val="034EA2"/>
                </a:solidFill>
              </a:rPr>
              <a:t>Step 1. The </a:t>
            </a:r>
            <a:r>
              <a:rPr lang="it-IT" dirty="0" err="1">
                <a:solidFill>
                  <a:srgbClr val="034EA2"/>
                </a:solidFill>
              </a:rPr>
              <a:t>crop</a:t>
            </a:r>
            <a:endParaRPr lang="it-IT" dirty="0">
              <a:solidFill>
                <a:srgbClr val="034EA2"/>
              </a:solidFill>
            </a:endParaRPr>
          </a:p>
        </p:txBody>
      </p:sp>
      <p:pic>
        <p:nvPicPr>
          <p:cNvPr id="3" name="Immagine 2">
            <a:extLst>
              <a:ext uri="{FF2B5EF4-FFF2-40B4-BE49-F238E27FC236}">
                <a16:creationId xmlns:a16="http://schemas.microsoft.com/office/drawing/2014/main" id="{0443D031-06DD-10E3-E8B2-48CE06E58967}"/>
              </a:ext>
            </a:extLst>
          </p:cNvPr>
          <p:cNvPicPr>
            <a:picLocks noChangeAspect="1"/>
          </p:cNvPicPr>
          <p:nvPr/>
        </p:nvPicPr>
        <p:blipFill>
          <a:blip r:embed="rId2"/>
          <a:stretch>
            <a:fillRect/>
          </a:stretch>
        </p:blipFill>
        <p:spPr>
          <a:xfrm>
            <a:off x="3481448" y="1265217"/>
            <a:ext cx="6052970" cy="5592783"/>
          </a:xfrm>
          <a:prstGeom prst="rect">
            <a:avLst/>
          </a:prstGeom>
        </p:spPr>
      </p:pic>
      <p:sp>
        <p:nvSpPr>
          <p:cNvPr id="4" name="CasellaDiTesto 3">
            <a:extLst>
              <a:ext uri="{FF2B5EF4-FFF2-40B4-BE49-F238E27FC236}">
                <a16:creationId xmlns:a16="http://schemas.microsoft.com/office/drawing/2014/main" id="{F0B2CB83-1522-B29F-DF04-364C3F498E28}"/>
              </a:ext>
            </a:extLst>
          </p:cNvPr>
          <p:cNvSpPr txBox="1"/>
          <p:nvPr/>
        </p:nvSpPr>
        <p:spPr>
          <a:xfrm>
            <a:off x="435006" y="6116715"/>
            <a:ext cx="3524435" cy="369332"/>
          </a:xfrm>
          <a:prstGeom prst="rect">
            <a:avLst/>
          </a:prstGeom>
          <a:noFill/>
        </p:spPr>
        <p:txBody>
          <a:bodyPr wrap="square" rtlCol="0">
            <a:spAutoFit/>
          </a:bodyPr>
          <a:lstStyle/>
          <a:p>
            <a:r>
              <a:rPr lang="it-IT" b="1" dirty="0" err="1"/>
              <a:t>Dolezel</a:t>
            </a:r>
            <a:r>
              <a:rPr lang="it-IT" b="1" dirty="0"/>
              <a:t> et al., 2018</a:t>
            </a:r>
          </a:p>
        </p:txBody>
      </p:sp>
    </p:spTree>
    <p:extLst>
      <p:ext uri="{BB962C8B-B14F-4D97-AF65-F5344CB8AC3E}">
        <p14:creationId xmlns:p14="http://schemas.microsoft.com/office/powerpoint/2010/main" val="3381949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6485206" y="2939702"/>
            <a:ext cx="5706794" cy="26875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4"/>
          <p:cNvSpPr>
            <a:spLocks noGrp="1"/>
          </p:cNvSpPr>
          <p:nvPr>
            <p:ph idx="1"/>
          </p:nvPr>
        </p:nvSpPr>
        <p:spPr>
          <a:xfrm>
            <a:off x="6270177" y="4714827"/>
            <a:ext cx="3617290" cy="361995"/>
          </a:xfrm>
        </p:spPr>
        <p:txBody>
          <a:bodyPr/>
          <a:lstStyle/>
          <a:p>
            <a:pPr marL="0" indent="0">
              <a:buNone/>
            </a:pPr>
            <a:r>
              <a:rPr lang="en-IE" sz="1600" dirty="0">
                <a:hlinkClick r:id="rId3"/>
              </a:rPr>
              <a:t>EU Spotify</a:t>
            </a:r>
            <a:endParaRPr lang="en-GB" sz="1600" dirty="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0722" y="1630238"/>
            <a:ext cx="684199" cy="750146"/>
          </a:xfrm>
          <a:prstGeom prst="rect">
            <a:avLst/>
          </a:prstGeom>
        </p:spPr>
      </p:pic>
      <p:sp>
        <p:nvSpPr>
          <p:cNvPr id="2" name="Rectangle 1"/>
          <p:cNvSpPr/>
          <p:nvPr/>
        </p:nvSpPr>
        <p:spPr>
          <a:xfrm>
            <a:off x="1819504" y="1774881"/>
            <a:ext cx="1439818" cy="338554"/>
          </a:xfrm>
          <a:prstGeom prst="rect">
            <a:avLst/>
          </a:prstGeom>
        </p:spPr>
        <p:txBody>
          <a:bodyPr wrap="none">
            <a:spAutoFit/>
          </a:bodyPr>
          <a:lstStyle/>
          <a:p>
            <a:r>
              <a:rPr lang="en-GB" sz="1600" dirty="0">
                <a:hlinkClick r:id="rId5"/>
              </a:rPr>
              <a:t>ec.europa.eu/</a:t>
            </a:r>
            <a:endParaRPr lang="en-IE" sz="1200" dirty="0"/>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0722" y="2635213"/>
            <a:ext cx="684199" cy="750146"/>
          </a:xfrm>
          <a:prstGeom prst="rect">
            <a:avLst/>
          </a:prstGeom>
        </p:spPr>
      </p:pic>
      <p:sp>
        <p:nvSpPr>
          <p:cNvPr id="7" name="Rectangle 6"/>
          <p:cNvSpPr/>
          <p:nvPr/>
        </p:nvSpPr>
        <p:spPr>
          <a:xfrm>
            <a:off x="1819504" y="2841009"/>
            <a:ext cx="1165704" cy="338554"/>
          </a:xfrm>
          <a:prstGeom prst="rect">
            <a:avLst/>
          </a:prstGeom>
        </p:spPr>
        <p:txBody>
          <a:bodyPr wrap="none">
            <a:spAutoFit/>
          </a:bodyPr>
          <a:lstStyle/>
          <a:p>
            <a:r>
              <a:rPr lang="en-GB" sz="1600" dirty="0">
                <a:hlinkClick r:id="rId6"/>
              </a:rPr>
              <a:t>europa.eu/</a:t>
            </a:r>
            <a:endParaRPr lang="en-GB" sz="1600" dirty="0"/>
          </a:p>
        </p:txBody>
      </p:sp>
      <p:pic>
        <p:nvPicPr>
          <p:cNvPr id="8" name="Picture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0722" y="3587900"/>
            <a:ext cx="640631" cy="702230"/>
          </a:xfrm>
          <a:prstGeom prst="rect">
            <a:avLst/>
          </a:prstGeom>
        </p:spPr>
      </p:pic>
      <p:sp>
        <p:nvSpPr>
          <p:cNvPr id="9" name="Rectangle 8"/>
          <p:cNvSpPr/>
          <p:nvPr/>
        </p:nvSpPr>
        <p:spPr>
          <a:xfrm>
            <a:off x="1819504" y="3736212"/>
            <a:ext cx="1975221" cy="338554"/>
          </a:xfrm>
          <a:prstGeom prst="rect">
            <a:avLst/>
          </a:prstGeom>
        </p:spPr>
        <p:txBody>
          <a:bodyPr wrap="none">
            <a:spAutoFit/>
          </a:bodyPr>
          <a:lstStyle/>
          <a:p>
            <a:r>
              <a:rPr lang="en-IE" sz="1600" dirty="0">
                <a:hlinkClick r:id="rId8"/>
              </a:rPr>
              <a:t>@</a:t>
            </a:r>
            <a:r>
              <a:rPr lang="en-IE" sz="1600" dirty="0" err="1">
                <a:hlinkClick r:id="rId8"/>
              </a:rPr>
              <a:t>EU_Commission</a:t>
            </a:r>
            <a:r>
              <a:rPr lang="en-IE" sz="1600" dirty="0">
                <a:hlinkClick r:id="rId8"/>
              </a:rPr>
              <a:t> </a:t>
            </a:r>
            <a:endParaRPr lang="en-GB" sz="1200" dirty="0"/>
          </a:p>
        </p:txBody>
      </p:sp>
      <p:sp>
        <p:nvSpPr>
          <p:cNvPr id="10" name="Rectangle 9"/>
          <p:cNvSpPr/>
          <p:nvPr/>
        </p:nvSpPr>
        <p:spPr>
          <a:xfrm>
            <a:off x="1819504" y="4710652"/>
            <a:ext cx="6096000" cy="338554"/>
          </a:xfrm>
          <a:prstGeom prst="rect">
            <a:avLst/>
          </a:prstGeom>
        </p:spPr>
        <p:txBody>
          <a:bodyPr>
            <a:spAutoFit/>
          </a:bodyPr>
          <a:lstStyle/>
          <a:p>
            <a:r>
              <a:rPr lang="en-IE" sz="1600" dirty="0">
                <a:hlinkClick r:id="rId9"/>
              </a:rPr>
              <a:t>@</a:t>
            </a:r>
            <a:r>
              <a:rPr lang="en-IE" sz="1600" dirty="0" err="1">
                <a:hlinkClick r:id="rId9"/>
              </a:rPr>
              <a:t>EuropeanCommission</a:t>
            </a:r>
            <a:r>
              <a:rPr lang="en-IE" sz="1600" dirty="0">
                <a:hlinkClick r:id="rId9"/>
              </a:rPr>
              <a:t> </a:t>
            </a:r>
            <a:endParaRPr lang="en-GB" sz="1200" dirty="0"/>
          </a:p>
        </p:txBody>
      </p:sp>
      <p:pic>
        <p:nvPicPr>
          <p:cNvPr id="11" name="Picture 1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80922" y="4538287"/>
            <a:ext cx="620230" cy="681506"/>
          </a:xfrm>
          <a:prstGeom prst="rect">
            <a:avLst/>
          </a:prstGeom>
        </p:spPr>
      </p:pic>
      <p:sp>
        <p:nvSpPr>
          <p:cNvPr id="12" name="Rectangle 11"/>
          <p:cNvSpPr/>
          <p:nvPr/>
        </p:nvSpPr>
        <p:spPr>
          <a:xfrm>
            <a:off x="1819504" y="5661644"/>
            <a:ext cx="6096000" cy="338554"/>
          </a:xfrm>
          <a:prstGeom prst="rect">
            <a:avLst/>
          </a:prstGeom>
        </p:spPr>
        <p:txBody>
          <a:bodyPr>
            <a:spAutoFit/>
          </a:bodyPr>
          <a:lstStyle/>
          <a:p>
            <a:r>
              <a:rPr lang="en-IE" sz="1600" dirty="0">
                <a:hlinkClick r:id="rId11"/>
              </a:rPr>
              <a:t>European Commission</a:t>
            </a:r>
            <a:endParaRPr lang="en-GB" sz="1200" dirty="0">
              <a:hlinkClick r:id="rId11"/>
            </a:endParaRPr>
          </a:p>
        </p:txBody>
      </p:sp>
      <p:pic>
        <p:nvPicPr>
          <p:cNvPr id="13" name="Picture 1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80922" y="5491270"/>
            <a:ext cx="620230" cy="681506"/>
          </a:xfrm>
          <a:prstGeom prst="rect">
            <a:avLst/>
          </a:prstGeom>
        </p:spPr>
      </p:pic>
      <p:pic>
        <p:nvPicPr>
          <p:cNvPr id="14" name="Picture 13"/>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363060" y="1661642"/>
            <a:ext cx="647562" cy="711537"/>
          </a:xfrm>
          <a:prstGeom prst="rect">
            <a:avLst/>
          </a:prstGeom>
        </p:spPr>
      </p:pic>
      <p:sp>
        <p:nvSpPr>
          <p:cNvPr id="15" name="Rectangle 14"/>
          <p:cNvSpPr/>
          <p:nvPr/>
        </p:nvSpPr>
        <p:spPr>
          <a:xfrm>
            <a:off x="6156397" y="1792054"/>
            <a:ext cx="3798073" cy="338554"/>
          </a:xfrm>
          <a:prstGeom prst="rect">
            <a:avLst/>
          </a:prstGeom>
        </p:spPr>
        <p:txBody>
          <a:bodyPr wrap="square">
            <a:spAutoFit/>
          </a:bodyPr>
          <a:lstStyle/>
          <a:p>
            <a:r>
              <a:rPr lang="en-IE" sz="1600" dirty="0">
                <a:hlinkClick r:id="rId14"/>
              </a:rPr>
              <a:t>europeancommission</a:t>
            </a:r>
            <a:r>
              <a:rPr lang="en-IE" sz="1600" dirty="0"/>
              <a:t> </a:t>
            </a:r>
            <a:endParaRPr lang="en-GB" sz="1200" dirty="0"/>
          </a:p>
        </p:txBody>
      </p:sp>
      <p:pic>
        <p:nvPicPr>
          <p:cNvPr id="16" name="Picture 15"/>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402348" y="2611751"/>
            <a:ext cx="568985" cy="623695"/>
          </a:xfrm>
          <a:prstGeom prst="rect">
            <a:avLst/>
          </a:prstGeom>
        </p:spPr>
      </p:pic>
      <p:sp>
        <p:nvSpPr>
          <p:cNvPr id="17" name="Rectangle 16">
            <a:hlinkClick r:id="rId16"/>
          </p:cNvPr>
          <p:cNvSpPr/>
          <p:nvPr/>
        </p:nvSpPr>
        <p:spPr>
          <a:xfrm>
            <a:off x="6156397" y="2749321"/>
            <a:ext cx="2465740" cy="338554"/>
          </a:xfrm>
          <a:prstGeom prst="rect">
            <a:avLst/>
          </a:prstGeom>
        </p:spPr>
        <p:txBody>
          <a:bodyPr wrap="none">
            <a:spAutoFit/>
          </a:bodyPr>
          <a:lstStyle/>
          <a:p>
            <a:r>
              <a:rPr lang="en-GB" sz="1600" dirty="0">
                <a:hlinkClick r:id="rId16"/>
              </a:rPr>
              <a:t>@</a:t>
            </a:r>
            <a:r>
              <a:rPr lang="en-GB" sz="1600" dirty="0" err="1">
                <a:hlinkClick r:id="rId16"/>
              </a:rPr>
              <a:t>EuropeanCommission</a:t>
            </a:r>
            <a:endParaRPr lang="en-GB" sz="1200" dirty="0"/>
          </a:p>
        </p:txBody>
      </p:sp>
      <p:sp>
        <p:nvSpPr>
          <p:cNvPr id="18" name="Rectangle 17"/>
          <p:cNvSpPr/>
          <p:nvPr/>
        </p:nvSpPr>
        <p:spPr>
          <a:xfrm>
            <a:off x="6270177" y="3733427"/>
            <a:ext cx="927242" cy="338554"/>
          </a:xfrm>
          <a:prstGeom prst="rect">
            <a:avLst/>
          </a:prstGeom>
        </p:spPr>
        <p:txBody>
          <a:bodyPr wrap="none">
            <a:spAutoFit/>
          </a:bodyPr>
          <a:lstStyle/>
          <a:p>
            <a:r>
              <a:rPr lang="en-IE" sz="1600" dirty="0">
                <a:hlinkClick r:id="rId17"/>
              </a:rPr>
              <a:t>EUTube</a:t>
            </a:r>
            <a:endParaRPr lang="en-IE" sz="1200" dirty="0"/>
          </a:p>
        </p:txBody>
      </p:sp>
      <p:pic>
        <p:nvPicPr>
          <p:cNvPr id="19" name="Picture 18"/>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5399823" y="3542487"/>
            <a:ext cx="660728" cy="726004"/>
          </a:xfrm>
          <a:prstGeom prst="rect">
            <a:avLst/>
          </a:prstGeom>
        </p:spPr>
      </p:pic>
      <p:pic>
        <p:nvPicPr>
          <p:cNvPr id="20" name="Picture 19"/>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5381661" y="4514763"/>
            <a:ext cx="695271" cy="762124"/>
          </a:xfrm>
          <a:prstGeom prst="rect">
            <a:avLst/>
          </a:prstGeom>
        </p:spPr>
      </p:pic>
      <p:sp>
        <p:nvSpPr>
          <p:cNvPr id="21" name="Title 20"/>
          <p:cNvSpPr>
            <a:spLocks noGrp="1"/>
          </p:cNvSpPr>
          <p:nvPr>
            <p:ph type="title"/>
          </p:nvPr>
        </p:nvSpPr>
        <p:spPr/>
        <p:txBody>
          <a:bodyPr/>
          <a:lstStyle/>
          <a:p>
            <a:r>
              <a:rPr lang="en-US" dirty="0"/>
              <a:t>Keep in touch</a:t>
            </a:r>
          </a:p>
        </p:txBody>
      </p:sp>
    </p:spTree>
    <p:extLst>
      <p:ext uri="{BB962C8B-B14F-4D97-AF65-F5344CB8AC3E}">
        <p14:creationId xmlns:p14="http://schemas.microsoft.com/office/powerpoint/2010/main" val="12446399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221E6B5-DC2C-DACF-DA66-1020D22A0710}"/>
              </a:ext>
            </a:extLst>
          </p:cNvPr>
          <p:cNvSpPr>
            <a:spLocks noGrp="1"/>
          </p:cNvSpPr>
          <p:nvPr>
            <p:ph type="title"/>
          </p:nvPr>
        </p:nvSpPr>
        <p:spPr/>
        <p:txBody>
          <a:bodyPr/>
          <a:lstStyle/>
          <a:p>
            <a:r>
              <a:rPr lang="it-IT" dirty="0"/>
              <a:t>Step 2. </a:t>
            </a:r>
            <a:r>
              <a:rPr lang="it-IT" dirty="0" err="1"/>
              <a:t>Intended</a:t>
            </a:r>
            <a:r>
              <a:rPr lang="it-IT" dirty="0"/>
              <a:t> use (</a:t>
            </a:r>
            <a:r>
              <a:rPr lang="it-IT" dirty="0" err="1"/>
              <a:t>Bt</a:t>
            </a:r>
            <a:r>
              <a:rPr lang="it-IT" dirty="0"/>
              <a:t>)</a:t>
            </a:r>
          </a:p>
        </p:txBody>
      </p:sp>
      <p:pic>
        <p:nvPicPr>
          <p:cNvPr id="4" name="Picture 2">
            <a:extLst>
              <a:ext uri="{FF2B5EF4-FFF2-40B4-BE49-F238E27FC236}">
                <a16:creationId xmlns:a16="http://schemas.microsoft.com/office/drawing/2014/main" id="{7BE58A18-6DCF-2811-8D44-7F8847B8F5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1505" y="1772816"/>
            <a:ext cx="8930285" cy="26720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ttangolo 4">
            <a:extLst>
              <a:ext uri="{FF2B5EF4-FFF2-40B4-BE49-F238E27FC236}">
                <a16:creationId xmlns:a16="http://schemas.microsoft.com/office/drawing/2014/main" id="{21B5345A-EB8F-7149-5183-9140F14127BC}"/>
              </a:ext>
            </a:extLst>
          </p:cNvPr>
          <p:cNvSpPr/>
          <p:nvPr/>
        </p:nvSpPr>
        <p:spPr>
          <a:xfrm>
            <a:off x="1524000" y="4408076"/>
            <a:ext cx="9144000" cy="677108"/>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58775" indent="-358775" eaLnBrk="0" fontAlgn="base" hangingPunct="0">
              <a:spcBef>
                <a:spcPct val="0"/>
              </a:spcBef>
              <a:spcAft>
                <a:spcPct val="0"/>
              </a:spcAft>
            </a:pPr>
            <a:r>
              <a:rPr lang="it-IT" sz="1900" b="1" i="1" kern="0" dirty="0">
                <a:solidFill>
                  <a:srgbClr val="808080">
                    <a:lumMod val="50000"/>
                  </a:srgbClr>
                </a:solidFill>
                <a:ea typeface="+mj-ea"/>
                <a:cs typeface="+mj-cs"/>
              </a:rPr>
              <a:t>Ostrinia nubilalis -               Sesamia nonagriodes -          Diabrotica virgifera 						               virgifera </a:t>
            </a:r>
          </a:p>
        </p:txBody>
      </p:sp>
    </p:spTree>
    <p:extLst>
      <p:ext uri="{BB962C8B-B14F-4D97-AF65-F5344CB8AC3E}">
        <p14:creationId xmlns:p14="http://schemas.microsoft.com/office/powerpoint/2010/main" val="7244216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86133261-F426-4E3C-B2AF-F6E5B7E61F25}" type="slidenum">
              <a:rPr lang="en-GB" smtClean="0"/>
              <a:pPr>
                <a:defRPr/>
              </a:pPr>
              <a:t>5</a:t>
            </a:fld>
            <a:endParaRPr lang="en-GB"/>
          </a:p>
        </p:txBody>
      </p:sp>
      <p:sp>
        <p:nvSpPr>
          <p:cNvPr id="6" name="Title 5"/>
          <p:cNvSpPr>
            <a:spLocks noGrp="1"/>
          </p:cNvSpPr>
          <p:nvPr>
            <p:ph type="title"/>
          </p:nvPr>
        </p:nvSpPr>
        <p:spPr/>
        <p:txBody>
          <a:bodyPr/>
          <a:lstStyle/>
          <a:p>
            <a:pPr marL="341313" indent="-341313" defTabSz="447675"/>
            <a:r>
              <a:rPr lang="en-GB" altLang="it-IT" dirty="0">
                <a:solidFill>
                  <a:srgbClr val="0F5494"/>
                </a:solidFill>
                <a:latin typeface="Verdana" pitchFamily="34" charset="0"/>
              </a:rPr>
              <a:t>Functional groups</a:t>
            </a:r>
            <a:endParaRPr lang="it-IT" altLang="it-IT" dirty="0">
              <a:solidFill>
                <a:srgbClr val="0F5494"/>
              </a:solidFill>
              <a:latin typeface="Verdana" pitchFamily="34" charset="0"/>
            </a:endParaRPr>
          </a:p>
        </p:txBody>
      </p:sp>
      <p:sp>
        <p:nvSpPr>
          <p:cNvPr id="7" name="Text Placeholder 6"/>
          <p:cNvSpPr>
            <a:spLocks noGrp="1"/>
          </p:cNvSpPr>
          <p:nvPr>
            <p:ph type="body" sz="quarter" idx="4294967295"/>
          </p:nvPr>
        </p:nvSpPr>
        <p:spPr>
          <a:xfrm>
            <a:off x="945222" y="2172483"/>
            <a:ext cx="4465638" cy="3778250"/>
          </a:xfrm>
        </p:spPr>
        <p:txBody>
          <a:bodyPr/>
          <a:lstStyle/>
          <a:p>
            <a:pPr marL="341313" indent="-341313" defTabSz="447675">
              <a:buClr>
                <a:srgbClr val="FF6600"/>
              </a:buClr>
              <a:buFont typeface="Wingdings" pitchFamily="2" charset="2"/>
              <a:buChar char="ü"/>
            </a:pPr>
            <a:r>
              <a:rPr lang="en-GB" altLang="it-IT" sz="1800" dirty="0"/>
              <a:t>Herbivores</a:t>
            </a:r>
            <a:endParaRPr lang="it-IT" altLang="it-IT" sz="1800" dirty="0"/>
          </a:p>
          <a:p>
            <a:pPr marL="341313" indent="-341313" defTabSz="447675">
              <a:buClr>
                <a:srgbClr val="FF6600"/>
              </a:buClr>
              <a:buFont typeface="Wingdings" pitchFamily="2" charset="2"/>
              <a:buChar char="ü"/>
            </a:pPr>
            <a:r>
              <a:rPr lang="en-GB" altLang="it-IT" sz="1800" dirty="0"/>
              <a:t>Predators</a:t>
            </a:r>
            <a:endParaRPr lang="it-IT" altLang="it-IT" sz="1800" dirty="0"/>
          </a:p>
          <a:p>
            <a:pPr marL="341313" indent="-341313" defTabSz="447675">
              <a:buClr>
                <a:srgbClr val="FF6600"/>
              </a:buClr>
              <a:buFont typeface="Wingdings" pitchFamily="2" charset="2"/>
              <a:buChar char="ü"/>
            </a:pPr>
            <a:r>
              <a:rPr lang="en-GB" altLang="it-IT" sz="1800" dirty="0" err="1"/>
              <a:t>Parasitoids</a:t>
            </a:r>
            <a:endParaRPr lang="it-IT" altLang="it-IT" sz="1800" dirty="0"/>
          </a:p>
          <a:p>
            <a:pPr marL="341313" indent="-341313" defTabSz="447675">
              <a:buClr>
                <a:srgbClr val="FF6600"/>
              </a:buClr>
              <a:buFont typeface="Wingdings" pitchFamily="2" charset="2"/>
              <a:buChar char="ü"/>
            </a:pPr>
            <a:r>
              <a:rPr lang="en-GB" altLang="it-IT" sz="1800" dirty="0"/>
              <a:t>Pollinators, pollen feeders</a:t>
            </a:r>
            <a:endParaRPr lang="it-IT" altLang="it-IT" sz="1800" dirty="0"/>
          </a:p>
          <a:p>
            <a:pPr marL="341313" indent="-341313" defTabSz="447675">
              <a:buClr>
                <a:srgbClr val="FF6600"/>
              </a:buClr>
              <a:buFont typeface="Wingdings" pitchFamily="2" charset="2"/>
              <a:buChar char="ü"/>
            </a:pPr>
            <a:r>
              <a:rPr lang="en-GB" altLang="it-IT" sz="1800" dirty="0"/>
              <a:t>Decomposers</a:t>
            </a:r>
          </a:p>
          <a:p>
            <a:pPr marL="341313" indent="-341313" defTabSz="447675">
              <a:buClr>
                <a:srgbClr val="FF6600"/>
              </a:buClr>
              <a:buFont typeface="Wingdings" pitchFamily="2" charset="2"/>
              <a:buChar char="ü"/>
            </a:pPr>
            <a:r>
              <a:rPr lang="en-GB" altLang="it-IT" sz="1800" dirty="0">
                <a:solidFill>
                  <a:srgbClr val="F47B22"/>
                </a:solidFill>
              </a:rPr>
              <a:t>Species of conservation/cultural concern</a:t>
            </a:r>
            <a:endParaRPr lang="it-IT" altLang="it-IT" sz="1800" dirty="0">
              <a:solidFill>
                <a:srgbClr val="F47B22"/>
              </a:solidFill>
            </a:endParaRPr>
          </a:p>
        </p:txBody>
      </p:sp>
      <p:pic>
        <p:nvPicPr>
          <p:cNvPr id="4" name="Segnaposto immagine 3"/>
          <p:cNvPicPr>
            <a:picLocks noGrp="1" noChangeAspect="1"/>
          </p:cNvPicPr>
          <p:nvPr>
            <p:ph type="pic" sz="quarter" idx="4294967295"/>
          </p:nvPr>
        </p:nvPicPr>
        <p:blipFill>
          <a:blip r:embed="rId2">
            <a:extLst>
              <a:ext uri="{28A0092B-C50C-407E-A947-70E740481C1C}">
                <a14:useLocalDpi xmlns:a14="http://schemas.microsoft.com/office/drawing/2010/main" val="0"/>
              </a:ext>
            </a:extLst>
          </a:blip>
          <a:srcRect l="23959" r="23959"/>
          <a:stretch>
            <a:fillRect/>
          </a:stretch>
        </p:blipFill>
        <p:spPr>
          <a:xfrm>
            <a:off x="4911047" y="1336434"/>
            <a:ext cx="4958993" cy="5159977"/>
          </a:xfrm>
        </p:spPr>
      </p:pic>
    </p:spTree>
    <p:extLst>
      <p:ext uri="{BB962C8B-B14F-4D97-AF65-F5344CB8AC3E}">
        <p14:creationId xmlns:p14="http://schemas.microsoft.com/office/powerpoint/2010/main" val="40523733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4"/>
          <p:cNvSpPr>
            <a:spLocks noGrp="1"/>
          </p:cNvSpPr>
          <p:nvPr>
            <p:ph type="title"/>
          </p:nvPr>
        </p:nvSpPr>
        <p:spPr>
          <a:xfrm>
            <a:off x="3151341" y="820495"/>
            <a:ext cx="8457372" cy="782357"/>
          </a:xfrm>
        </p:spPr>
        <p:txBody>
          <a:bodyPr/>
          <a:lstStyle/>
          <a:p>
            <a:r>
              <a:rPr lang="it-IT" sz="3600" dirty="0"/>
              <a:t>Surrogate </a:t>
            </a:r>
            <a:r>
              <a:rPr lang="it-IT" sz="3600" dirty="0" err="1"/>
              <a:t>species</a:t>
            </a:r>
            <a:r>
              <a:rPr lang="it-IT" sz="3600" dirty="0"/>
              <a:t> a </a:t>
            </a:r>
            <a:r>
              <a:rPr lang="it-IT" sz="3600" dirty="0" err="1"/>
              <a:t>key</a:t>
            </a:r>
            <a:r>
              <a:rPr lang="it-IT" sz="3600" dirty="0"/>
              <a:t> </a:t>
            </a:r>
            <a:r>
              <a:rPr lang="it-IT" sz="3600" dirty="0" err="1"/>
              <a:t>concept</a:t>
            </a:r>
            <a:r>
              <a:rPr lang="it-IT" sz="3600" dirty="0"/>
              <a:t> for </a:t>
            </a:r>
            <a:r>
              <a:rPr lang="it-IT" sz="3600" dirty="0" err="1"/>
              <a:t>ecotoxicological</a:t>
            </a:r>
            <a:r>
              <a:rPr lang="it-IT" sz="3600" dirty="0"/>
              <a:t> </a:t>
            </a:r>
            <a:r>
              <a:rPr lang="it-IT" sz="3600" dirty="0" err="1"/>
              <a:t>studies</a:t>
            </a:r>
            <a:r>
              <a:rPr lang="it-IT" sz="3600" dirty="0"/>
              <a:t> with </a:t>
            </a:r>
            <a:r>
              <a:rPr lang="it-IT" sz="3600" dirty="0" err="1"/>
              <a:t>pesticides</a:t>
            </a:r>
            <a:r>
              <a:rPr lang="it-IT" sz="3600" dirty="0"/>
              <a:t> </a:t>
            </a:r>
          </a:p>
        </p:txBody>
      </p:sp>
      <p:sp>
        <p:nvSpPr>
          <p:cNvPr id="6" name="CasellaDiTesto 5"/>
          <p:cNvSpPr txBox="1"/>
          <p:nvPr/>
        </p:nvSpPr>
        <p:spPr>
          <a:xfrm>
            <a:off x="550387" y="1872984"/>
            <a:ext cx="10937317" cy="1938992"/>
          </a:xfrm>
          <a:prstGeom prst="rect">
            <a:avLst/>
          </a:prstGeom>
          <a:noFill/>
        </p:spPr>
        <p:txBody>
          <a:bodyPr wrap="square" rtlCol="0">
            <a:spAutoFit/>
          </a:bodyPr>
          <a:lstStyle/>
          <a:p>
            <a:pPr marL="285750" indent="-285750" algn="just">
              <a:buFontTx/>
              <a:buChar char="-"/>
            </a:pPr>
            <a:r>
              <a:rPr lang="en-US" sz="2000" dirty="0"/>
              <a:t>Use of surrogate species, deemed similar in important ways to the species of concern, to experimentally predict the effects of stressors on populations (e.g. pesticides, industrial pollutants, etc.);</a:t>
            </a:r>
          </a:p>
          <a:p>
            <a:pPr marL="285750" indent="-285750" algn="just">
              <a:buFontTx/>
              <a:buChar char="-"/>
            </a:pPr>
            <a:r>
              <a:rPr lang="en-US" sz="2000" b="1" dirty="0"/>
              <a:t>Taxonomically related to the species of concern</a:t>
            </a:r>
            <a:r>
              <a:rPr lang="en-US" sz="2000" dirty="0"/>
              <a:t>, based on the assumption that close phylogenetic relations will share similar physiology and responses to stressors;</a:t>
            </a:r>
          </a:p>
          <a:p>
            <a:pPr marL="285750" indent="-285750" algn="just">
              <a:buFontTx/>
              <a:buChar char="-"/>
            </a:pPr>
            <a:r>
              <a:rPr lang="en-US" sz="2000" dirty="0"/>
              <a:t>Some surrogate species can be chosen on the basis of similarities in life history traits. </a:t>
            </a:r>
            <a:endParaRPr lang="it-IT" dirty="0" err="1">
              <a:solidFill>
                <a:srgbClr val="0F5494"/>
              </a:solidFill>
            </a:endParaRPr>
          </a:p>
        </p:txBody>
      </p:sp>
      <p:pic>
        <p:nvPicPr>
          <p:cNvPr id="7" name="Immagin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23219" y="4427529"/>
            <a:ext cx="3407856" cy="2271904"/>
          </a:xfrm>
          <a:prstGeom prst="rect">
            <a:avLst/>
          </a:prstGeom>
        </p:spPr>
      </p:pic>
    </p:spTree>
    <p:extLst>
      <p:ext uri="{BB962C8B-B14F-4D97-AF65-F5344CB8AC3E}">
        <p14:creationId xmlns:p14="http://schemas.microsoft.com/office/powerpoint/2010/main" val="18639094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pPr fontAlgn="base">
              <a:spcBef>
                <a:spcPct val="0"/>
              </a:spcBef>
              <a:spcAft>
                <a:spcPct val="0"/>
              </a:spcAft>
              <a:defRPr/>
            </a:pPr>
            <a:fld id="{86133261-F426-4E3C-B2AF-F6E5B7E61F25}" type="slidenum">
              <a:rPr lang="en-GB" b="1" smtClean="0">
                <a:solidFill>
                  <a:srgbClr val="FFFFFF"/>
                </a:solidFill>
              </a:rPr>
              <a:pPr fontAlgn="base">
                <a:spcBef>
                  <a:spcPct val="0"/>
                </a:spcBef>
                <a:spcAft>
                  <a:spcPct val="0"/>
                </a:spcAft>
                <a:defRPr/>
              </a:pPr>
              <a:t>7</a:t>
            </a:fld>
            <a:endParaRPr lang="en-GB" b="1">
              <a:solidFill>
                <a:srgbClr val="FFFFFF"/>
              </a:solidFill>
            </a:endParaRPr>
          </a:p>
        </p:txBody>
      </p:sp>
      <p:sp>
        <p:nvSpPr>
          <p:cNvPr id="2" name="Titolo 1"/>
          <p:cNvSpPr>
            <a:spLocks noGrp="1"/>
          </p:cNvSpPr>
          <p:nvPr>
            <p:ph type="title"/>
          </p:nvPr>
        </p:nvSpPr>
        <p:spPr/>
        <p:txBody>
          <a:bodyPr/>
          <a:lstStyle/>
          <a:p>
            <a:r>
              <a:rPr lang="it-IT" dirty="0" err="1">
                <a:solidFill>
                  <a:srgbClr val="0F5494"/>
                </a:solidFill>
              </a:rPr>
              <a:t>Species</a:t>
            </a:r>
            <a:r>
              <a:rPr lang="it-IT" dirty="0">
                <a:solidFill>
                  <a:srgbClr val="0F5494"/>
                </a:solidFill>
              </a:rPr>
              <a:t> </a:t>
            </a:r>
            <a:r>
              <a:rPr lang="it-IT" dirty="0" err="1">
                <a:solidFill>
                  <a:srgbClr val="0F5494"/>
                </a:solidFill>
              </a:rPr>
              <a:t>selection</a:t>
            </a:r>
            <a:endParaRPr lang="it-IT" dirty="0">
              <a:solidFill>
                <a:srgbClr val="0F5494"/>
              </a:solidFill>
            </a:endParaRPr>
          </a:p>
        </p:txBody>
      </p:sp>
      <p:graphicFrame>
        <p:nvGraphicFramePr>
          <p:cNvPr id="4" name="Diagramma 3"/>
          <p:cNvGraphicFramePr/>
          <p:nvPr/>
        </p:nvGraphicFramePr>
        <p:xfrm>
          <a:off x="1775520" y="1916832"/>
          <a:ext cx="6096000" cy="46242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CasellaDiTesto 4"/>
          <p:cNvSpPr txBox="1"/>
          <p:nvPr/>
        </p:nvSpPr>
        <p:spPr>
          <a:xfrm>
            <a:off x="8208912" y="1679854"/>
            <a:ext cx="2592288" cy="4801314"/>
          </a:xfrm>
          <a:prstGeom prst="rect">
            <a:avLst/>
          </a:prstGeom>
          <a:noFill/>
        </p:spPr>
        <p:txBody>
          <a:bodyPr wrap="square" rtlCol="0">
            <a:spAutoFit/>
          </a:bodyPr>
          <a:lstStyle/>
          <a:p>
            <a:r>
              <a:rPr lang="en-US" sz="1700" b="1" dirty="0">
                <a:solidFill>
                  <a:srgbClr val="0F5494"/>
                </a:solidFill>
              </a:rPr>
              <a:t>Occurrence/presence of NTOs exposed</a:t>
            </a:r>
            <a:r>
              <a:rPr lang="en-US" sz="1700" dirty="0">
                <a:solidFill>
                  <a:srgbClr val="0F5494"/>
                </a:solidFill>
              </a:rPr>
              <a:t> life stages; </a:t>
            </a:r>
          </a:p>
          <a:p>
            <a:r>
              <a:rPr lang="en-US" sz="1700" b="1" dirty="0">
                <a:solidFill>
                  <a:srgbClr val="0F5494"/>
                </a:solidFill>
              </a:rPr>
              <a:t>Known sensitivity of the species</a:t>
            </a:r>
            <a:r>
              <a:rPr lang="en-US" sz="1700" dirty="0">
                <a:solidFill>
                  <a:srgbClr val="0F5494"/>
                </a:solidFill>
              </a:rPr>
              <a:t> to the product(s);</a:t>
            </a:r>
          </a:p>
          <a:p>
            <a:r>
              <a:rPr lang="en-US" sz="1700" b="1" dirty="0">
                <a:solidFill>
                  <a:srgbClr val="0F5494"/>
                </a:solidFill>
              </a:rPr>
              <a:t>Linkage to the agro-system</a:t>
            </a:r>
            <a:r>
              <a:rPr lang="en-US" sz="1700" dirty="0">
                <a:solidFill>
                  <a:srgbClr val="0F5494"/>
                </a:solidFill>
              </a:rPr>
              <a:t>;</a:t>
            </a:r>
          </a:p>
          <a:p>
            <a:r>
              <a:rPr lang="en-US" sz="1700" b="1" dirty="0">
                <a:solidFill>
                  <a:srgbClr val="0F5494"/>
                </a:solidFill>
              </a:rPr>
              <a:t>Ecological significance of the species</a:t>
            </a:r>
            <a:r>
              <a:rPr lang="en-US" sz="1700" dirty="0">
                <a:solidFill>
                  <a:srgbClr val="0F5494"/>
                </a:solidFill>
              </a:rPr>
              <a:t>, including relevance to adjacent habitats;</a:t>
            </a:r>
          </a:p>
          <a:p>
            <a:r>
              <a:rPr lang="en-US" sz="1700" b="1" dirty="0">
                <a:solidFill>
                  <a:srgbClr val="0F5494"/>
                </a:solidFill>
              </a:rPr>
              <a:t>Abundance </a:t>
            </a:r>
            <a:r>
              <a:rPr lang="en-US" sz="1700" dirty="0">
                <a:solidFill>
                  <a:srgbClr val="0F5494"/>
                </a:solidFill>
              </a:rPr>
              <a:t>of the species;</a:t>
            </a:r>
          </a:p>
          <a:p>
            <a:r>
              <a:rPr lang="en-US" sz="1700" b="1" dirty="0">
                <a:solidFill>
                  <a:srgbClr val="0F5494"/>
                </a:solidFill>
              </a:rPr>
              <a:t>Susceptibility</a:t>
            </a:r>
            <a:r>
              <a:rPr lang="en-US" sz="1700" dirty="0">
                <a:solidFill>
                  <a:srgbClr val="0F5494"/>
                </a:solidFill>
              </a:rPr>
              <a:t> of NTOs (i.e. are certain populations already threatened?) </a:t>
            </a:r>
          </a:p>
        </p:txBody>
      </p:sp>
      <p:sp>
        <p:nvSpPr>
          <p:cNvPr id="6" name="Parentesi graffa aperta 5"/>
          <p:cNvSpPr/>
          <p:nvPr/>
        </p:nvSpPr>
        <p:spPr bwMode="auto">
          <a:xfrm>
            <a:off x="7896200" y="1484784"/>
            <a:ext cx="288032" cy="2160240"/>
          </a:xfrm>
          <a:prstGeom prst="leftBrace">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3175" fontAlgn="base">
              <a:spcBef>
                <a:spcPct val="0"/>
              </a:spcBef>
              <a:spcAft>
                <a:spcPct val="0"/>
              </a:spcAft>
            </a:pPr>
            <a:endParaRPr lang="it-IT" sz="7600" b="1">
              <a:solidFill>
                <a:srgbClr val="FFD624"/>
              </a:solidFill>
              <a:latin typeface="Verdana" pitchFamily="34" charset="0"/>
            </a:endParaRPr>
          </a:p>
        </p:txBody>
      </p:sp>
      <p:sp>
        <p:nvSpPr>
          <p:cNvPr id="7" name="Parentesi graffa aperta 6"/>
          <p:cNvSpPr/>
          <p:nvPr/>
        </p:nvSpPr>
        <p:spPr bwMode="auto">
          <a:xfrm>
            <a:off x="7720580" y="2348880"/>
            <a:ext cx="216400" cy="2675478"/>
          </a:xfrm>
          <a:prstGeom prst="leftBrace">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3175" fontAlgn="base">
              <a:spcBef>
                <a:spcPct val="0"/>
              </a:spcBef>
              <a:spcAft>
                <a:spcPct val="0"/>
              </a:spcAft>
            </a:pPr>
            <a:endParaRPr lang="it-IT" sz="7600" b="1">
              <a:solidFill>
                <a:srgbClr val="FFD624"/>
              </a:solidFill>
              <a:latin typeface="Verdana" pitchFamily="34" charset="0"/>
            </a:endParaRPr>
          </a:p>
        </p:txBody>
      </p:sp>
    </p:spTree>
    <p:extLst>
      <p:ext uri="{BB962C8B-B14F-4D97-AF65-F5344CB8AC3E}">
        <p14:creationId xmlns:p14="http://schemas.microsoft.com/office/powerpoint/2010/main" val="37613633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E610D1D-68C8-EF2E-AAAC-95BF5F1B0A44}"/>
              </a:ext>
            </a:extLst>
          </p:cNvPr>
          <p:cNvSpPr>
            <a:spLocks noGrp="1"/>
          </p:cNvSpPr>
          <p:nvPr>
            <p:ph type="title"/>
          </p:nvPr>
        </p:nvSpPr>
        <p:spPr>
          <a:xfrm>
            <a:off x="3141965" y="882296"/>
            <a:ext cx="8457372" cy="782357"/>
          </a:xfrm>
        </p:spPr>
        <p:txBody>
          <a:bodyPr/>
          <a:lstStyle/>
          <a:p>
            <a:r>
              <a:rPr lang="it-IT" kern="0" dirty="0"/>
              <a:t>Species selection</a:t>
            </a:r>
            <a:br>
              <a:rPr lang="it-IT" kern="0" dirty="0"/>
            </a:br>
            <a:endParaRPr lang="en-US" dirty="0"/>
          </a:p>
        </p:txBody>
      </p:sp>
      <p:pic>
        <p:nvPicPr>
          <p:cNvPr id="33795" name="Segnaposto contenuto 3"/>
          <p:cNvPicPr>
            <a:picLocks noGrp="1" noChangeAspect="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1887979" y="1894187"/>
            <a:ext cx="8817778" cy="3773061"/>
          </a:xfrm>
        </p:spPr>
      </p:pic>
      <p:sp>
        <p:nvSpPr>
          <p:cNvPr id="8" name="Titolo 1"/>
          <p:cNvSpPr txBox="1">
            <a:spLocks/>
          </p:cNvSpPr>
          <p:nvPr/>
        </p:nvSpPr>
        <p:spPr>
          <a:xfrm>
            <a:off x="1508233" y="0"/>
            <a:ext cx="3923928" cy="980728"/>
          </a:xfrm>
          <a:prstGeom prst="rect">
            <a:avLst/>
          </a:prstGeom>
        </p:spPr>
        <p:txBody>
          <a:bodyPr anchor="ct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algn="ctr"/>
            <a:endParaRPr lang="it-IT" kern="0" dirty="0"/>
          </a:p>
        </p:txBody>
      </p:sp>
      <p:sp>
        <p:nvSpPr>
          <p:cNvPr id="5" name="CasellaDiTesto 4"/>
          <p:cNvSpPr txBox="1"/>
          <p:nvPr/>
        </p:nvSpPr>
        <p:spPr>
          <a:xfrm>
            <a:off x="1524000" y="6453336"/>
            <a:ext cx="4283968" cy="338554"/>
          </a:xfrm>
          <a:prstGeom prst="rect">
            <a:avLst/>
          </a:prstGeom>
          <a:noFill/>
        </p:spPr>
        <p:txBody>
          <a:bodyPr wrap="square" rtlCol="0">
            <a:spAutoFit/>
          </a:bodyPr>
          <a:lstStyle/>
          <a:p>
            <a:r>
              <a:rPr lang="it-IT" sz="1600" dirty="0">
                <a:solidFill>
                  <a:srgbClr val="0F5494"/>
                </a:solidFill>
              </a:rPr>
              <a:t>Van Capelle et al., 2016 </a:t>
            </a:r>
            <a:r>
              <a:rPr lang="en-US" sz="1400" dirty="0">
                <a:solidFill>
                  <a:srgbClr val="0F5494"/>
                </a:solidFill>
              </a:rPr>
              <a:t>Sci. Tot. Environ.</a:t>
            </a:r>
            <a:endParaRPr lang="it-IT" sz="1400" dirty="0">
              <a:solidFill>
                <a:srgbClr val="0F5494"/>
              </a:solidFill>
            </a:endParaRPr>
          </a:p>
        </p:txBody>
      </p:sp>
      <p:pic>
        <p:nvPicPr>
          <p:cNvPr id="2" name="Immagine 1"/>
          <p:cNvPicPr>
            <a:picLocks noChangeAspect="1"/>
          </p:cNvPicPr>
          <p:nvPr/>
        </p:nvPicPr>
        <p:blipFill>
          <a:blip r:embed="rId3"/>
          <a:stretch>
            <a:fillRect/>
          </a:stretch>
        </p:blipFill>
        <p:spPr>
          <a:xfrm>
            <a:off x="6014512" y="4110234"/>
            <a:ext cx="660795" cy="660795"/>
          </a:xfrm>
          <a:prstGeom prst="rect">
            <a:avLst/>
          </a:prstGeom>
        </p:spPr>
      </p:pic>
      <p:sp>
        <p:nvSpPr>
          <p:cNvPr id="3" name="Freccia a destra 2"/>
          <p:cNvSpPr/>
          <p:nvPr/>
        </p:nvSpPr>
        <p:spPr>
          <a:xfrm rot="10800000">
            <a:off x="5063563" y="4440632"/>
            <a:ext cx="368598" cy="103733"/>
          </a:xfrm>
          <a:prstGeom prst="rightArrow">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it-IT"/>
          </a:p>
        </p:txBody>
      </p:sp>
      <p:sp>
        <p:nvSpPr>
          <p:cNvPr id="10" name="TextBox 9">
            <a:extLst>
              <a:ext uri="{FF2B5EF4-FFF2-40B4-BE49-F238E27FC236}">
                <a16:creationId xmlns:a16="http://schemas.microsoft.com/office/drawing/2014/main" id="{EB23D2A9-9285-4297-9270-05C9DCFA0472}"/>
              </a:ext>
            </a:extLst>
          </p:cNvPr>
          <p:cNvSpPr txBox="1"/>
          <p:nvPr/>
        </p:nvSpPr>
        <p:spPr>
          <a:xfrm>
            <a:off x="9696400" y="260649"/>
            <a:ext cx="524744" cy="461665"/>
          </a:xfrm>
          <a:prstGeom prst="rect">
            <a:avLst/>
          </a:prstGeom>
          <a:noFill/>
        </p:spPr>
        <p:txBody>
          <a:bodyPr wrap="square" rtlCol="0">
            <a:spAutoFit/>
          </a:bodyPr>
          <a:lstStyle/>
          <a:p>
            <a:r>
              <a:rPr lang="fr-BE" sz="2400" b="1" dirty="0">
                <a:solidFill>
                  <a:srgbClr val="0F5494"/>
                </a:solidFill>
              </a:rPr>
              <a:t>*</a:t>
            </a:r>
            <a:endParaRPr lang="en-GB" sz="2400" b="1" dirty="0" err="1">
              <a:solidFill>
                <a:srgbClr val="0F5494"/>
              </a:solidFill>
            </a:endParaRPr>
          </a:p>
        </p:txBody>
      </p:sp>
    </p:spTree>
    <p:extLst>
      <p:ext uri="{BB962C8B-B14F-4D97-AF65-F5344CB8AC3E}">
        <p14:creationId xmlns:p14="http://schemas.microsoft.com/office/powerpoint/2010/main" val="37491415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olo 1"/>
          <p:cNvSpPr>
            <a:spLocks noGrp="1"/>
          </p:cNvSpPr>
          <p:nvPr>
            <p:ph type="title"/>
          </p:nvPr>
        </p:nvSpPr>
        <p:spPr/>
        <p:txBody>
          <a:bodyPr/>
          <a:lstStyle/>
          <a:p>
            <a:r>
              <a:rPr lang="it-IT" altLang="it-IT" dirty="0">
                <a:solidFill>
                  <a:srgbClr val="034EA2"/>
                </a:solidFill>
              </a:rPr>
              <a:t>Potato </a:t>
            </a:r>
            <a:r>
              <a:rPr lang="it-IT" altLang="it-IT" dirty="0" err="1">
                <a:solidFill>
                  <a:srgbClr val="034EA2"/>
                </a:solidFill>
              </a:rPr>
              <a:t>arthropod</a:t>
            </a:r>
            <a:r>
              <a:rPr lang="it-IT" altLang="it-IT" dirty="0">
                <a:solidFill>
                  <a:srgbClr val="034EA2"/>
                </a:solidFill>
              </a:rPr>
              <a:t> fauna</a:t>
            </a:r>
          </a:p>
        </p:txBody>
      </p:sp>
      <p:pic>
        <p:nvPicPr>
          <p:cNvPr id="2253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91544" y="1844825"/>
            <a:ext cx="6552728" cy="4820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asellaDiTesto 1"/>
          <p:cNvSpPr txBox="1"/>
          <p:nvPr/>
        </p:nvSpPr>
        <p:spPr>
          <a:xfrm>
            <a:off x="8616281" y="2852937"/>
            <a:ext cx="1800200" cy="830997"/>
          </a:xfrm>
          <a:prstGeom prst="rect">
            <a:avLst/>
          </a:prstGeom>
          <a:noFill/>
        </p:spPr>
        <p:txBody>
          <a:bodyPr wrap="square" rtlCol="0">
            <a:spAutoFit/>
          </a:bodyPr>
          <a:lstStyle/>
          <a:p>
            <a:r>
              <a:rPr lang="it-IT" altLang="it-IT" sz="1600" dirty="0" err="1"/>
              <a:t>Scholte</a:t>
            </a:r>
            <a:r>
              <a:rPr lang="it-IT" altLang="it-IT" sz="1600" dirty="0"/>
              <a:t> &amp; </a:t>
            </a:r>
            <a:r>
              <a:rPr lang="it-IT" altLang="it-IT" sz="1600" dirty="0" err="1"/>
              <a:t>Dicke</a:t>
            </a:r>
            <a:r>
              <a:rPr lang="it-IT" altLang="it-IT" sz="1600" dirty="0"/>
              <a:t>, 2005</a:t>
            </a:r>
          </a:p>
          <a:p>
            <a:r>
              <a:rPr lang="it-IT" altLang="it-IT" sz="1600" dirty="0">
                <a:solidFill>
                  <a:srgbClr val="FF0000"/>
                </a:solidFill>
              </a:rPr>
              <a:t>COGEM Report</a:t>
            </a:r>
            <a:endParaRPr lang="it-IT" sz="1600" dirty="0">
              <a:solidFill>
                <a:srgbClr val="FF0000"/>
              </a:solidFill>
            </a:endParaRPr>
          </a:p>
        </p:txBody>
      </p:sp>
      <p:sp>
        <p:nvSpPr>
          <p:cNvPr id="6" name="TextBox 5">
            <a:extLst>
              <a:ext uri="{FF2B5EF4-FFF2-40B4-BE49-F238E27FC236}">
                <a16:creationId xmlns:a16="http://schemas.microsoft.com/office/drawing/2014/main" id="{5418208A-8D94-49FA-9514-A1B72FDEBBFF}"/>
              </a:ext>
            </a:extLst>
          </p:cNvPr>
          <p:cNvSpPr txBox="1"/>
          <p:nvPr/>
        </p:nvSpPr>
        <p:spPr>
          <a:xfrm>
            <a:off x="9696400" y="260649"/>
            <a:ext cx="524744" cy="461665"/>
          </a:xfrm>
          <a:prstGeom prst="rect">
            <a:avLst/>
          </a:prstGeom>
          <a:noFill/>
        </p:spPr>
        <p:txBody>
          <a:bodyPr wrap="square" rtlCol="0">
            <a:spAutoFit/>
          </a:bodyPr>
          <a:lstStyle/>
          <a:p>
            <a:r>
              <a:rPr lang="fr-BE" sz="2400" b="1" dirty="0">
                <a:solidFill>
                  <a:srgbClr val="0F5494"/>
                </a:solidFill>
              </a:rPr>
              <a:t>*</a:t>
            </a:r>
            <a:endParaRPr lang="en-GB" sz="2400" b="1" dirty="0" err="1">
              <a:solidFill>
                <a:srgbClr val="0F5494"/>
              </a:solidFill>
            </a:endParaRPr>
          </a:p>
        </p:txBody>
      </p:sp>
    </p:spTree>
    <p:extLst>
      <p:ext uri="{BB962C8B-B14F-4D97-AF65-F5344CB8AC3E}">
        <p14:creationId xmlns:p14="http://schemas.microsoft.com/office/powerpoint/2010/main" val="1964121620"/>
      </p:ext>
    </p:extLst>
  </p:cSld>
  <p:clrMapOvr>
    <a:masterClrMapping/>
  </p:clrMapOvr>
</p:sld>
</file>

<file path=ppt/theme/theme1.xml><?xml version="1.0" encoding="utf-8"?>
<a:theme xmlns:a="http://schemas.openxmlformats.org/drawingml/2006/main" name="Office Theme">
  <a:themeElements>
    <a:clrScheme name="EU_BTSF">
      <a:dk1>
        <a:srgbClr val="4D4D4D"/>
      </a:dk1>
      <a:lt1>
        <a:srgbClr val="FFFFFF"/>
      </a:lt1>
      <a:dk2>
        <a:srgbClr val="034EA2"/>
      </a:dk2>
      <a:lt2>
        <a:srgbClr val="D3E8F9"/>
      </a:lt2>
      <a:accent1>
        <a:srgbClr val="1E858B"/>
      </a:accent1>
      <a:accent2>
        <a:srgbClr val="4BC5DE"/>
      </a:accent2>
      <a:accent3>
        <a:srgbClr val="6FA528"/>
      </a:accent3>
      <a:accent4>
        <a:srgbClr val="ED8D2F"/>
      </a:accent4>
      <a:accent5>
        <a:srgbClr val="FFC000"/>
      </a:accent5>
      <a:accent6>
        <a:srgbClr val="E76C53"/>
      </a:accent6>
      <a:hlink>
        <a:srgbClr val="0563C1"/>
      </a:hlink>
      <a:folHlink>
        <a:srgbClr val="24337E"/>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C_Presentation.pptx" id="{DF0E4C23-23CF-4CA0-B78D-4EE4E4812529}" vid="{A275074F-6DFA-4FBF-AA5C-38C3649C393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F098AE41A192E4C85C747A9850AEF9A" ma:contentTypeVersion="1" ma:contentTypeDescription="Create a new document." ma:contentTypeScope="" ma:versionID="5a8770b97c883eee6e80458dbe9e6cc2">
  <xsd:schema xmlns:xsd="http://www.w3.org/2001/XMLSchema" xmlns:xs="http://www.w3.org/2001/XMLSchema" xmlns:p="http://schemas.microsoft.com/office/2006/metadata/properties" xmlns:ns1="http://schemas.microsoft.com/sharepoint/v3" targetNamespace="http://schemas.microsoft.com/office/2006/metadata/properties" ma:root="true" ma:fieldsID="ef2aa9ed40e72a78c3822fc753b43e87"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FF87431-2774-4E17-BE38-8A579357848D}">
  <ds:schemaRefs>
    <ds:schemaRef ds:uri="http://purl.org/dc/term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documentManagement/types"/>
    <ds:schemaRef ds:uri="http://schemas.microsoft.com/sharepoint/v3"/>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72EEACE0-6474-4130-B64E-D9F9E5478D4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B1CAF70-02D1-4551-A536-63581F6A809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1959</TotalTime>
  <Words>1521</Words>
  <Application>Microsoft Office PowerPoint</Application>
  <PresentationFormat>Widescreen</PresentationFormat>
  <Paragraphs>230</Paragraphs>
  <Slides>30</Slides>
  <Notes>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30</vt:i4>
      </vt:variant>
    </vt:vector>
  </HeadingPairs>
  <TitlesOfParts>
    <vt:vector size="38" baseType="lpstr">
      <vt:lpstr>Arial</vt:lpstr>
      <vt:lpstr>Calibri</vt:lpstr>
      <vt:lpstr>Tahoma</vt:lpstr>
      <vt:lpstr>Times New Roman</vt:lpstr>
      <vt:lpstr>Trebuchet MS</vt:lpstr>
      <vt:lpstr>Verdana</vt:lpstr>
      <vt:lpstr>Wingdings</vt:lpstr>
      <vt:lpstr>Office Theme</vt:lpstr>
      <vt:lpstr>Better Training for Safer Food Initiative</vt:lpstr>
      <vt:lpstr>What to expect from this lecture</vt:lpstr>
      <vt:lpstr>Step 1. The crop</vt:lpstr>
      <vt:lpstr>Step 2. Intended use (Bt)</vt:lpstr>
      <vt:lpstr>Functional groups</vt:lpstr>
      <vt:lpstr>Surrogate species a key concept for ecotoxicological studies with pesticides </vt:lpstr>
      <vt:lpstr>Species selection</vt:lpstr>
      <vt:lpstr>Species selection </vt:lpstr>
      <vt:lpstr>Potato arthropod fauna</vt:lpstr>
      <vt:lpstr>Field experiments (Southern Italy)</vt:lpstr>
      <vt:lpstr>PowerPoint Presentation</vt:lpstr>
      <vt:lpstr>PowerPoint Presentation</vt:lpstr>
      <vt:lpstr>- Does it change your views?  - Who wants more, who wants less: is this manageable?</vt:lpstr>
      <vt:lpstr>Implications for hazard characterization</vt:lpstr>
      <vt:lpstr>PowerPoint Presentation</vt:lpstr>
      <vt:lpstr>Cry1F-expressing maize</vt:lpstr>
      <vt:lpstr>PowerPoint Presentation</vt:lpstr>
      <vt:lpstr>Implications for exposure characterization</vt:lpstr>
      <vt:lpstr>Non-target butterflies in Maize cultivation areas</vt:lpstr>
      <vt:lpstr>Lepidoptera in SCI IT9220090 </vt:lpstr>
      <vt:lpstr>Presence of host plants</vt:lpstr>
      <vt:lpstr>Larvae of Inachis io found on nettle</vt:lpstr>
      <vt:lpstr>Evaluation of possible exposure</vt:lpstr>
      <vt:lpstr>PowerPoint Presentation</vt:lpstr>
      <vt:lpstr>Protection goals</vt:lpstr>
      <vt:lpstr>For further reading: Millennium Ecosystem Assessment https://www.millenniumassessment.org/en/index.html </vt:lpstr>
      <vt:lpstr>To summarize</vt:lpstr>
      <vt:lpstr>PowerPoint Presentation</vt:lpstr>
      <vt:lpstr>PowerPoint Presentation</vt:lpstr>
      <vt:lpstr>Keep in touch</vt:lpstr>
    </vt:vector>
  </TitlesOfParts>
  <Company>European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 Yvonne (COMM)</dc:creator>
  <cp:lastModifiedBy>Kristina Hristova</cp:lastModifiedBy>
  <cp:revision>141</cp:revision>
  <dcterms:created xsi:type="dcterms:W3CDTF">2019-08-09T12:06:42Z</dcterms:created>
  <dcterms:modified xsi:type="dcterms:W3CDTF">2023-11-06T14:58:27Z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0x010100AF098AE41A192E4C85C747A9850AEF9A</vt:lpwstr>
  </property>
  <property fmtid="{D5CDD505-2E9C-101B-9397-08002B2CF9AE}" pid="3" name="MSIP_Label_26b518dc-1afa-45e0-aaef-f556f62dbfcd_Enabled">
    <vt:lpwstr>true</vt:lpwstr>
  </property>
  <property fmtid="{D5CDD505-2E9C-101B-9397-08002B2CF9AE}" pid="4" name="MSIP_Label_26b518dc-1afa-45e0-aaef-f556f62dbfcd_SetDate">
    <vt:lpwstr>2023-11-06T14:58:27Z</vt:lpwstr>
  </property>
  <property fmtid="{D5CDD505-2E9C-101B-9397-08002B2CF9AE}" pid="5" name="MSIP_Label_26b518dc-1afa-45e0-aaef-f556f62dbfcd_Method">
    <vt:lpwstr>Standard</vt:lpwstr>
  </property>
  <property fmtid="{D5CDD505-2E9C-101B-9397-08002B2CF9AE}" pid="6" name="MSIP_Label_26b518dc-1afa-45e0-aaef-f556f62dbfcd_Name">
    <vt:lpwstr>All-Audiences_Confidential-PROD</vt:lpwstr>
  </property>
  <property fmtid="{D5CDD505-2E9C-101B-9397-08002B2CF9AE}" pid="7" name="MSIP_Label_26b518dc-1afa-45e0-aaef-f556f62dbfcd_SiteId">
    <vt:lpwstr>400696bb-3ef5-44ed-b838-ceb5afd17d90</vt:lpwstr>
  </property>
  <property fmtid="{D5CDD505-2E9C-101B-9397-08002B2CF9AE}" pid="8" name="MSIP_Label_26b518dc-1afa-45e0-aaef-f556f62dbfcd_ActionId">
    <vt:lpwstr>dc36a3ab-9eb4-4f95-90cc-887579b8a925</vt:lpwstr>
  </property>
  <property fmtid="{D5CDD505-2E9C-101B-9397-08002B2CF9AE}" pid="9" name="MSIP_Label_26b518dc-1afa-45e0-aaef-f556f62dbfcd_ContentBits">
    <vt:lpwstr>2</vt:lpwstr>
  </property>
  <property fmtid="{D5CDD505-2E9C-101B-9397-08002B2CF9AE}" pid="10" name="ClassificationContentMarkingFooterLocations">
    <vt:lpwstr>Office Theme:4</vt:lpwstr>
  </property>
  <property fmtid="{D5CDD505-2E9C-101B-9397-08002B2CF9AE}" pid="11" name="ClassificationContentMarkingFooterText">
    <vt:lpwstr>NSF Confidential</vt:lpwstr>
  </property>
</Properties>
</file>